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502" r:id="rId60"/>
    <p:sldId id="296" r:id="rId61"/>
    <p:sldId id="504" r:id="rId62"/>
    <p:sldId id="505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</p:sldIdLst>
  <p:sldSz cx="12192000" cy="6858000"/>
  <p:notesSz cx="6858000" cy="9144000"/>
  <p:embeddedFontLst>
    <p:embeddedFont>
      <p:font typeface="Aa小梨涡" panose="02010600010101010101" charset="-122"/>
      <p:regular r:id="rId75"/>
    </p:embeddedFont>
    <p:embeddedFont>
      <p:font typeface="微软雅黑" panose="020B0503020204020204" charset="-122"/>
      <p:regular r:id="rId76"/>
    </p:embeddedFont>
    <p:embeddedFont>
      <p:font typeface="Comic Sans MS" panose="030F0702030302020204" charset="0"/>
      <p:regular r:id="rId77"/>
      <p:bold r:id="rId78"/>
    </p:embeddedFont>
    <p:embeddedFont>
      <p:font typeface="Calibri" panose="020F0502020204030204" charset="0"/>
      <p:regular r:id="rId79"/>
      <p:bold r:id="rId80"/>
      <p:italic r:id="rId81"/>
      <p:boldItalic r:id="rId8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font" Target="fonts/font8.fntdata"/><Relationship Id="rId81" Type="http://schemas.openxmlformats.org/officeDocument/2006/relationships/font" Target="fonts/font7.fntdata"/><Relationship Id="rId80" Type="http://schemas.openxmlformats.org/officeDocument/2006/relationships/font" Target="fonts/font6.fntdata"/><Relationship Id="rId8" Type="http://schemas.openxmlformats.org/officeDocument/2006/relationships/slide" Target="slides/slide6.xml"/><Relationship Id="rId79" Type="http://schemas.openxmlformats.org/officeDocument/2006/relationships/font" Target="fonts/font5.fntdata"/><Relationship Id="rId78" Type="http://schemas.openxmlformats.org/officeDocument/2006/relationships/font" Target="fonts/font4.fntdata"/><Relationship Id="rId77" Type="http://schemas.openxmlformats.org/officeDocument/2006/relationships/font" Target="fonts/font3.fntdata"/><Relationship Id="rId76" Type="http://schemas.openxmlformats.org/officeDocument/2006/relationships/font" Target="fonts/font2.fntdata"/><Relationship Id="rId75" Type="http://schemas.openxmlformats.org/officeDocument/2006/relationships/font" Target="fonts/font1.fntdata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867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885" y="29419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317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7631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为了让装饰器有通用性，在其嵌套函数的参数列表中使用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前面主要讲了函数作为装饰器的用法，实际上，类也可以作为装饰器。类装饰器主要依赖于函数__call__()，每当你调用一个类的示例时，函数__call__()就会被执行一次。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73500" y="2371725"/>
            <a:ext cx="296989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错误与异常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通常来说，程序中的错误至少包括两种，一种是语法错误，另一种则是异常。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所谓语法错误，就是代码不符合编程规范，无法被识别与执行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而异常则是指程序的语法正确，也可以被执行，但在执行过程中遇到了错误，抛出了异常。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93745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 / 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ZeroDivisionError: integer division or modulo by zero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+ [1, 2]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TypeError: unsupported operand type(s) for +: 'int' and 'list'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240" y="186690"/>
            <a:ext cx="399923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7.3 finally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异常处理中，还有一个很常见的用法是 finally，经常和 try、except 放在一起来用。无论发生什么情况，finally block 中的语句都会被执行，哪怕前面的 try 和 excep block 中使用了 return 语句。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13476</Words>
  <Application>WPS 演示</Application>
  <PresentationFormat>宽屏</PresentationFormat>
  <Paragraphs>809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6.6 装饰器</vt:lpstr>
      <vt:lpstr>6.6 装饰器</vt:lpstr>
      <vt:lpstr>6.6 装饰器</vt:lpstr>
      <vt:lpstr>6. 函数</vt:lpstr>
      <vt:lpstr>1.开篇词</vt:lpstr>
      <vt:lpstr>7.1 错误与异常</vt:lpstr>
      <vt:lpstr>7.2 异常处理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347</cp:revision>
  <dcterms:created xsi:type="dcterms:W3CDTF">2020-11-26T02:45:00Z</dcterms:created>
  <dcterms:modified xsi:type="dcterms:W3CDTF">2021-01-17T09:27:55Z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444459026_embed</vt:lpwstr>
  </property>
</Properties>
</file>