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514" r:id="rId64"/>
    <p:sldId id="518" r:id="rId65"/>
    <p:sldId id="328" r:id="rId66"/>
    <p:sldId id="516" r:id="rId67"/>
    <p:sldId id="517" r:id="rId68"/>
    <p:sldId id="519" r:id="rId69"/>
    <p:sldId id="327" r:id="rId70"/>
    <p:sldId id="329" r:id="rId71"/>
    <p:sldId id="330" r:id="rId72"/>
    <p:sldId id="331" r:id="rId73"/>
    <p:sldId id="332" r:id="rId74"/>
    <p:sldId id="333" r:id="rId75"/>
    <p:sldId id="334" r:id="rId76"/>
  </p:sldIdLst>
  <p:sldSz cx="12192000" cy="6858000"/>
  <p:notesSz cx="6858000" cy="9144000"/>
  <p:embeddedFontLst>
    <p:embeddedFont>
      <p:font typeface="Aa小梨涡" panose="02010600010101010101" charset="-122"/>
      <p:regular r:id="rId80"/>
    </p:embeddedFont>
    <p:embeddedFont>
      <p:font typeface="微软雅黑" panose="020B0503020204020204" charset="-122"/>
      <p:regular r:id="rId81"/>
    </p:embeddedFont>
    <p:embeddedFont>
      <p:font typeface="Comic Sans MS" panose="030F0702030302020204" charset="0"/>
      <p:regular r:id="rId82"/>
      <p:bold r:id="rId83"/>
    </p:embeddedFont>
    <p:embeddedFont>
      <p:font typeface="Calibri" panose="020F0502020204030204" charset="0"/>
      <p:regular r:id="rId84"/>
      <p:bold r:id="rId85"/>
      <p:italic r:id="rId86"/>
      <p:boldItalic r:id="rId8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font" Target="fonts/font8.fntdata"/><Relationship Id="rId86" Type="http://schemas.openxmlformats.org/officeDocument/2006/relationships/font" Target="fonts/font7.fntdata"/><Relationship Id="rId85" Type="http://schemas.openxmlformats.org/officeDocument/2006/relationships/font" Target="fonts/font6.fntdata"/><Relationship Id="rId84" Type="http://schemas.openxmlformats.org/officeDocument/2006/relationships/font" Target="fonts/font5.fntdata"/><Relationship Id="rId83" Type="http://schemas.openxmlformats.org/officeDocument/2006/relationships/font" Target="fonts/font4.fntdata"/><Relationship Id="rId82" Type="http://schemas.openxmlformats.org/officeDocument/2006/relationships/font" Target="fonts/font3.fntdata"/><Relationship Id="rId81" Type="http://schemas.openxmlformats.org/officeDocument/2006/relationships/font" Target="fonts/font2.fntdata"/><Relationship Id="rId80" Type="http://schemas.openxmlformats.org/officeDocument/2006/relationships/font" Target="fonts/font1.fntdata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867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885" y="29419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317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7631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为了让装饰器有通用性，在其嵌套函数的参数列表中使用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前面主要讲了函数作为装饰器的用法，实际上，类也可以作为装饰器。类装饰器主要依赖于函数__call__()，每当你调用一个类的示例时，函数__call__()就会被执行一次。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3659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8360" y="245745"/>
            <a:ext cx="54152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try/except/else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结构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这种结构可以清晰地描述出哪些异常会由自己的代码来处理、哪些异常会传播到上一级。如果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块没有发生异常，那么执行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有了这种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块，可以尽量减少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块内的代码量，使其更加易读。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尽量用异常来表示特殊情况。如此，调用者开到文档中所描述的异常之后，就会编写相应的代码来处理它们了。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730625"/>
            <a:ext cx="10402570" cy="23355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load_json_key(data, key):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result_dict = json.loads(data)  # 可能引发ValueError异常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，自己处理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except ValueError as 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raise KeyError from 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else: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result_dict[key]       # 可能引发KeyError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，向上传播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如果既要将异常向上传播，又要在异常发生时执行清理工作，那就可以用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结构。这种结构有一种常见的用途，就是确保程序能够可靠低关闭文件句柄。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578225"/>
            <a:ext cx="10402570" cy="26562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此处可能引发IO异常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 = open('/tmp/random_data.txt')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可能引发UnicodeDEcode异常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data = handle.read()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总是在try语句结束后关闭文件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handle.close()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66210" y="2371725"/>
            <a:ext cx="388048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43805" y="290195"/>
            <a:ext cx="1866265" cy="66167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4565" y="153035"/>
            <a:ext cx="2643505" cy="817245"/>
          </a:xfrm>
        </p:spPr>
        <p:txBody>
          <a:bodyPr>
            <a:normAutofit fontScale="90000"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8.1 上下文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823460" y="807085"/>
            <a:ext cx="2232660" cy="9652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有些代码需要运行在特殊的情境之下，待执行完毕之后，又要撤销这种情境。包括保存和恢复各种全局状态，锁定和解锁资源，打开和关闭文件等等。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上述的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情境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程序上下文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，方便情境的创建与回收。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220" y="186690"/>
            <a:ext cx="511556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上下文管理器类型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内置类型之一。实现了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的类就是一个上下文管理器类型。和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也包括两个魔法方法：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__enter__(self)，进入上下文时运行的函数。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exc_type, exc_value, traceback)，退出上下文时运行的函数。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0" y="208915"/>
            <a:ext cx="568960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配合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使用，语法如下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015" y="2130425"/>
            <a:ext cx="3568065" cy="7321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with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expression [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target]: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suite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95" y="2953385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语句的执行过程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: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对上下文表达式 (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expression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 求值以获得一个上下文管理器。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__enter__()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__exit__()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__enter__()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 with 语句中包含一个目标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target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__enter__() 的返回值将被赋值给它。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执行语句体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__exit__()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/>
      <p:bldP spid="3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0" y="208915"/>
            <a:ext cx="5689600" cy="817245"/>
          </a:xfrm>
        </p:spPr>
        <p:txBody>
          <a:bodyPr>
            <a:normAutofit fontScale="90000"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的使用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3018155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915795"/>
            <a:ext cx="3314700" cy="2962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64660" y="3227070"/>
            <a:ext cx="2865755" cy="7683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7925" y="3018155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</a:rPr>
              <a:t>在语义上等价于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220" y="186690"/>
            <a:ext cx="511556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上下文管理器类型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内置类型之一。实现了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的类就是一个上下文管理器类型。和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也包括两个魔法函数：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__enter__(self)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进入与此对象相关的运行时上下文，如果在此期间发生异常，直接抛给上层调用者。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exc_type, exc_value, traceback)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退出关联到此对象的运行时上下文。 各个参数描述了导致上下文退出的异常。 如果上下文是无异常地退出的，三个参数都将为 None。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如果提供了异常，并且希望方法屏蔽此异常（即避免其被传播），则应当返回真值。 否则的话，异常将在退出此方法时按正常流程处理。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请注意 __exit__() 方法不应该重新引发被传入的异常，这是调用者的责任。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8.x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如果使用 contextlib.contextmanager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来装饰一个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，它将返回一个实现了必要的 __enter__() 和__exit__() 方法的上下文管理器，而不再是由未经装饰的生成器函数所产生的迭代器。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尽管许多对象原生支持使用 with 语句，例如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返回的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FileIO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但有些需要被管理的资源并不是上下文管理器，下面是一个抽象的示例，展示如何确保正确的资源管理: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340975" y="3054350"/>
            <a:ext cx="1275080" cy="421640"/>
          </a:xfrm>
          <a:prstGeom prst="round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4715" y="3622675"/>
            <a:ext cx="10402570" cy="490029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contextlib import contextmanager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@contextmanager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managed_resource(*args,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Code to acquire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resource = acquire_resource(*args, **kwds)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yield resource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# Code to release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release_resource(resource)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&gt;&gt;&gt; with managed_resource(timeout=3600) as resource: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     # Resource is released at the end of this block,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     # even if code in the block raises an exception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15952</Words>
  <Application>WPS 演示</Application>
  <PresentationFormat>宽屏</PresentationFormat>
  <Paragraphs>894</Paragraphs>
  <Slides>74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74</vt:i4>
      </vt:variant>
    </vt:vector>
  </HeadingPairs>
  <TitlesOfParts>
    <vt:vector size="89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7. 异常处理</vt:lpstr>
      <vt:lpstr>7.1 错误与异常</vt:lpstr>
      <vt:lpstr>7.2 try/except/else结构</vt:lpstr>
      <vt:lpstr>7.3 finally块</vt:lpstr>
      <vt:lpstr>7. 异常处理</vt:lpstr>
      <vt:lpstr>8.1 上下文管理器类型</vt:lpstr>
      <vt:lpstr>1.开篇词</vt:lpstr>
      <vt:lpstr>8.1 上下文管理器类型</vt:lpstr>
      <vt:lpstr>8.2 上下文管理器的使用</vt:lpstr>
      <vt:lpstr>8.2 上下文管理器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369</cp:revision>
  <dcterms:created xsi:type="dcterms:W3CDTF">2020-11-26T02:45:00Z</dcterms:created>
  <dcterms:modified xsi:type="dcterms:W3CDTF">2021-01-23T13:50:09Z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444459026_embed</vt:lpwstr>
  </property>
</Properties>
</file>