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3" r:id="rId2"/>
    <p:sldId id="441" r:id="rId3"/>
    <p:sldId id="456" r:id="rId4"/>
    <p:sldId id="477" r:id="rId5"/>
    <p:sldId id="489" r:id="rId6"/>
    <p:sldId id="490" r:id="rId7"/>
    <p:sldId id="491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8" r:id="rId18"/>
    <p:sldId id="468" r:id="rId19"/>
    <p:sldId id="459" r:id="rId20"/>
    <p:sldId id="463" r:id="rId21"/>
    <p:sldId id="462" r:id="rId2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7" autoAdjust="0"/>
    <p:restoredTop sz="94604" autoAdjust="0"/>
  </p:normalViewPr>
  <p:slideViewPr>
    <p:cSldViewPr>
      <p:cViewPr varScale="1">
        <p:scale>
          <a:sx n="116" d="100"/>
          <a:sy n="116" d="100"/>
        </p:scale>
        <p:origin x="-196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E38202B-135D-4652-BD19-8B3ABEBEEC4E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8ABCB7-A92B-46AC-8E7F-7CC2B80446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75564" indent="-29829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9317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7044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147715" indent="-238634" defTabSz="990998" eaLnBrk="0" hangingPunct="0"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62498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3102254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57952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4056795" indent="-238634" defTabSz="990998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hangingPunct="1"/>
            <a:fld id="{6399EA97-7B61-44A5-807C-0A5C2DE27B76}" type="slidenum">
              <a:rPr lang="en-US" altLang="ko-KR" b="0">
                <a:solidFill>
                  <a:prstClr val="black"/>
                </a:solidFill>
                <a:ea typeface="돋움" pitchFamily="50" charset="-127"/>
              </a:rPr>
              <a:pPr eaLnBrk="1" hangingPunct="1"/>
              <a:t>4</a:t>
            </a:fld>
            <a:endParaRPr lang="en-US" altLang="ko-KR" b="0">
              <a:solidFill>
                <a:prstClr val="black"/>
              </a:solidFill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93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r" defTabSz="9493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7C194B62-FBEF-49F4-B790-D26989DCE8CD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3FEDC4DA-D053-4EC7-BB92-F304570C9C2A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4020650" y="9722471"/>
            <a:ext cx="3076976" cy="5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9" tIns="49525" rIns="99049" bIns="49525" anchor="b"/>
          <a:lstStyle>
            <a:lvl1pPr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BE3C824-FA42-498B-A0B6-86DB41A3CFE5}" type="slidenum">
              <a:rPr lang="en-US" altLang="ko-KR" sz="1300" smtClean="0">
                <a:solidFill>
                  <a:prstClr val="black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300" dirty="0" smtClean="0">
              <a:solidFill>
                <a:prstClr val="black"/>
              </a:solidFill>
            </a:endParaRPr>
          </a:p>
        </p:txBody>
      </p:sp>
      <p:sp>
        <p:nvSpPr>
          <p:cNvPr id="117764" name="Rectangle 7"/>
          <p:cNvSpPr txBox="1">
            <a:spLocks noGrp="1" noChangeArrowheads="1"/>
          </p:cNvSpPr>
          <p:nvPr/>
        </p:nvSpPr>
        <p:spPr bwMode="auto">
          <a:xfrm>
            <a:off x="4020650" y="9724118"/>
            <a:ext cx="3076976" cy="50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 anchor="b"/>
          <a:lstStyle>
            <a:lvl1pPr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77888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defTabSz="877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5E61CCB-2E43-442B-A3C8-126306C32F75}" type="slidenum">
              <a:rPr lang="en-US" altLang="ko-KR" sz="1100" smtClean="0">
                <a:solidFill>
                  <a:prstClr val="black"/>
                </a:solidFill>
                <a:latin typeface="Arial" charset="0"/>
                <a:ea typeface="돋움" pitchFamily="50" charset="-127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ko-KR" sz="1100" dirty="0" smtClean="0">
              <a:solidFill>
                <a:prstClr val="black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69938"/>
            <a:ext cx="5116512" cy="3836987"/>
          </a:xfrm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76" y="4862884"/>
            <a:ext cx="5673751" cy="46010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4" tIns="45658" rIns="91314" bIns="45658"/>
          <a:lstStyle/>
          <a:p>
            <a:pPr eaLnBrk="1" hangingPunct="1"/>
            <a:endParaRPr lang="ko-KR" altLang="ko-KR" smtClean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31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13C4-37FB-4534-8592-B9C5F6DB2BC5}" type="datetimeFigureOut">
              <a:rPr lang="ko-KR" altLang="en-US" smtClean="0"/>
              <a:pPr/>
              <a:t>2016-01-25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77FE-A2C5-43AF-8611-0EBE8F87EC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962"/>
            <a:ext cx="9143999" cy="645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40551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2.2.1 </a:t>
            </a:r>
            <a:r>
              <a:rPr kumimoji="1" lang="ko-KR" altLang="en-US" sz="1500" b="1" dirty="0" err="1" smtClean="0">
                <a:solidFill>
                  <a:srgbClr val="000000"/>
                </a:solidFill>
                <a:latin typeface="+mj-ea"/>
                <a:ea typeface="+mj-ea"/>
              </a:rPr>
              <a:t>이슈없음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0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2.3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2.3.1 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2212"/>
            <a:ext cx="2232248" cy="504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992212"/>
            <a:ext cx="292879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3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Html, JS(for 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4851757" y="5229200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6931" y="1226659"/>
            <a:ext cx="8427628" cy="311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main </a:t>
            </a:r>
            <a:r>
              <a:rPr lang="ko-KR" altLang="en-US" sz="1200" dirty="0" err="1"/>
              <a:t>광고컨텐츠</a:t>
            </a:r>
            <a:r>
              <a:rPr lang="en-US" altLang="ko-KR" sz="1200" dirty="0"/>
              <a:t> theme-banner</a:t>
            </a:r>
            <a:r>
              <a:rPr lang="ko-KR" altLang="en-US" sz="1200" dirty="0"/>
              <a:t>만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나올경우</a:t>
            </a:r>
            <a:r>
              <a:rPr lang="en-US" altLang="ko-KR" sz="1200" dirty="0"/>
              <a:t> </a:t>
            </a:r>
            <a:r>
              <a:rPr lang="ko-KR" altLang="en-US" sz="1200" dirty="0"/>
              <a:t>위치</a:t>
            </a:r>
            <a:r>
              <a:rPr lang="en-US" altLang="ko-KR" sz="1200" dirty="0"/>
              <a:t> </a:t>
            </a:r>
            <a:r>
              <a:rPr lang="ko-KR" altLang="en-US" sz="1200" dirty="0"/>
              <a:t>고정시키기</a:t>
            </a:r>
            <a:r>
              <a:rPr lang="en-US" altLang="ko-KR" sz="1200" dirty="0"/>
              <a:t> </a:t>
            </a:r>
            <a:r>
              <a:rPr lang="ko-KR" altLang="en-US" sz="1200" dirty="0"/>
              <a:t>위해</a:t>
            </a:r>
            <a:r>
              <a:rPr lang="en-US" altLang="ko-KR" sz="1200" dirty="0"/>
              <a:t> column-ban</a:t>
            </a:r>
            <a:r>
              <a:rPr lang="ko-KR" altLang="en-US" sz="1200" dirty="0"/>
              <a:t>에</a:t>
            </a:r>
            <a:r>
              <a:rPr lang="en-US" altLang="ko-KR" sz="1200" dirty="0"/>
              <a:t> class="single-theme-banner"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main AD banner </a:t>
            </a:r>
            <a:r>
              <a:rPr lang="ko-KR" altLang="en-US" sz="1200" dirty="0" err="1"/>
              <a:t>남은시간</a:t>
            </a:r>
            <a:r>
              <a:rPr lang="en-US" altLang="ko-KR" sz="1200" dirty="0"/>
              <a:t> </a:t>
            </a:r>
            <a:r>
              <a:rPr lang="ko-KR" altLang="en-US" sz="1200" dirty="0"/>
              <a:t>폰트관련</a:t>
            </a:r>
            <a:r>
              <a:rPr lang="fr-FR" altLang="ko-KR" sz="1200" dirty="0"/>
              <a:t> "Museo Sans 700", "Moon Museo Sans Bold"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적용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AD PLAYER info-time focus</a:t>
            </a:r>
            <a:r>
              <a:rPr lang="ko-KR" altLang="en-US" sz="1200" dirty="0"/>
              <a:t>관련</a:t>
            </a:r>
            <a:r>
              <a:rPr lang="en-US" altLang="ko-KR" sz="1200" dirty="0"/>
              <a:t> style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main app column</a:t>
            </a:r>
            <a:r>
              <a:rPr lang="ko-KR" altLang="en-US" sz="1200" dirty="0"/>
              <a:t>영역</a:t>
            </a:r>
            <a:r>
              <a:rPr lang="en-US" altLang="ko-KR" sz="1200" dirty="0"/>
              <a:t> 1</a:t>
            </a:r>
            <a:r>
              <a:rPr lang="ko-KR" altLang="en-US" sz="1200" dirty="0"/>
              <a:t>줄에서</a:t>
            </a:r>
            <a:r>
              <a:rPr lang="en-US" altLang="ko-KR" sz="1200" dirty="0"/>
              <a:t> 2</a:t>
            </a:r>
            <a:r>
              <a:rPr lang="ko-KR" altLang="en-US" sz="1200" dirty="0"/>
              <a:t>줄로</a:t>
            </a:r>
            <a:r>
              <a:rPr lang="en-US" altLang="ko-KR" sz="1200" dirty="0"/>
              <a:t> </a:t>
            </a:r>
            <a:r>
              <a:rPr lang="ko-KR" altLang="en-US" sz="1200" dirty="0"/>
              <a:t>보이게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main AD banner </a:t>
            </a:r>
            <a:r>
              <a:rPr lang="ko-KR" altLang="en-US" sz="1200" dirty="0" err="1"/>
              <a:t>남은시간</a:t>
            </a:r>
            <a:r>
              <a:rPr lang="en-US" altLang="ko-KR" sz="1200" dirty="0"/>
              <a:t> </a:t>
            </a:r>
            <a:r>
              <a:rPr lang="ko-KR" altLang="en-US" sz="1200" dirty="0"/>
              <a:t>폰트관련</a:t>
            </a:r>
            <a:r>
              <a:rPr lang="en-US" altLang="ko-KR" sz="1200" dirty="0"/>
              <a:t> "Moon </a:t>
            </a:r>
            <a:r>
              <a:rPr lang="en-US" altLang="ko-KR" sz="1200" dirty="0" err="1"/>
              <a:t>Museo</a:t>
            </a:r>
            <a:r>
              <a:rPr lang="en-US" altLang="ko-KR" sz="1200" dirty="0"/>
              <a:t> Sans Bold", "LG Display-Regular"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적용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main AD banner </a:t>
            </a:r>
            <a:r>
              <a:rPr lang="ko-KR" altLang="en-US" sz="1200" dirty="0" err="1"/>
              <a:t>남은시간</a:t>
            </a:r>
            <a:r>
              <a:rPr lang="en-US" altLang="ko-KR" sz="1200" dirty="0"/>
              <a:t> </a:t>
            </a:r>
            <a:r>
              <a:rPr lang="ko-KR" altLang="en-US" sz="1200" dirty="0"/>
              <a:t>폰트관련</a:t>
            </a:r>
            <a:r>
              <a:rPr lang="en-US" altLang="ko-KR" sz="1200" dirty="0"/>
              <a:t> "Moon </a:t>
            </a:r>
            <a:r>
              <a:rPr lang="en-US" altLang="ko-KR" sz="1200" dirty="0" err="1"/>
              <a:t>Museo</a:t>
            </a:r>
            <a:r>
              <a:rPr lang="en-US" altLang="ko-KR" sz="1200" dirty="0"/>
              <a:t> Sans Bold"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적용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main AD banner column</a:t>
            </a:r>
            <a:r>
              <a:rPr lang="ko-KR" altLang="en-US" sz="1200" dirty="0"/>
              <a:t>영역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컨텐츠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갯수에</a:t>
            </a:r>
            <a:r>
              <a:rPr lang="en-US" altLang="ko-KR" sz="1200" dirty="0"/>
              <a:t> </a:t>
            </a:r>
            <a:r>
              <a:rPr lang="ko-KR" altLang="en-US" sz="1200" dirty="0"/>
              <a:t>따라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높이값</a:t>
            </a:r>
            <a:r>
              <a:rPr lang="en-US" altLang="ko-KR" sz="1200" dirty="0"/>
              <a:t> </a:t>
            </a:r>
            <a:r>
              <a:rPr lang="ko-KR" altLang="en-US" sz="1200" dirty="0"/>
              <a:t>유동적으로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변할수있게</a:t>
            </a:r>
            <a:r>
              <a:rPr lang="en-US" altLang="ko-KR" sz="1200" dirty="0"/>
              <a:t> auto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AD player </a:t>
            </a:r>
            <a:r>
              <a:rPr lang="ko-KR" altLang="en-US" sz="1200" dirty="0"/>
              <a:t>우측</a:t>
            </a:r>
            <a:r>
              <a:rPr lang="en-US" altLang="ko-KR" sz="1200" dirty="0"/>
              <a:t> </a:t>
            </a:r>
            <a:r>
              <a:rPr lang="ko-KR" altLang="en-US" sz="1200" dirty="0"/>
              <a:t>상단</a:t>
            </a:r>
            <a:r>
              <a:rPr lang="en-US" altLang="ko-KR" sz="1200" dirty="0"/>
              <a:t> time</a:t>
            </a:r>
            <a:r>
              <a:rPr lang="ko-KR" altLang="en-US" sz="1200" dirty="0"/>
              <a:t>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닫기버튼</a:t>
            </a:r>
            <a:r>
              <a:rPr lang="en-US" altLang="ko-KR" sz="1200" dirty="0"/>
              <a:t> RTL</a:t>
            </a:r>
            <a:r>
              <a:rPr lang="ko-KR" altLang="en-US" sz="1200" dirty="0" err="1"/>
              <a:t>일때</a:t>
            </a:r>
            <a:r>
              <a:rPr lang="en-US" altLang="ko-KR" sz="1200" dirty="0"/>
              <a:t> </a:t>
            </a:r>
            <a:r>
              <a:rPr lang="ko-KR" altLang="en-US" sz="1200" dirty="0"/>
              <a:t>위치</a:t>
            </a:r>
            <a:r>
              <a:rPr lang="en-US" altLang="ko-KR" sz="1200" dirty="0"/>
              <a:t> </a:t>
            </a:r>
            <a:r>
              <a:rPr lang="ko-KR" altLang="en-US" sz="1200" dirty="0"/>
              <a:t>반전</a:t>
            </a:r>
            <a:r>
              <a:rPr lang="en-US" altLang="ko-KR" sz="1200" dirty="0"/>
              <a:t> (</a:t>
            </a:r>
            <a:r>
              <a:rPr lang="ko-KR" altLang="en-US" sz="1200" dirty="0"/>
              <a:t>원복</a:t>
            </a:r>
            <a:r>
              <a:rPr lang="en-US" altLang="ko-KR" sz="1200" dirty="0" smtClean="0"/>
              <a:t>)</a:t>
            </a: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AD player </a:t>
            </a:r>
            <a:r>
              <a:rPr lang="ko-KR" altLang="en-US" sz="1200" dirty="0"/>
              <a:t>우측</a:t>
            </a:r>
            <a:r>
              <a:rPr lang="en-US" altLang="ko-KR" sz="1200" dirty="0"/>
              <a:t> </a:t>
            </a:r>
            <a:r>
              <a:rPr lang="ko-KR" altLang="en-US" sz="1200" dirty="0"/>
              <a:t>상단</a:t>
            </a:r>
            <a:r>
              <a:rPr lang="en-US" altLang="ko-KR" sz="1200" dirty="0"/>
              <a:t> time</a:t>
            </a:r>
            <a:r>
              <a:rPr lang="ko-KR" altLang="en-US" sz="1200" dirty="0"/>
              <a:t>과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닫기버튼</a:t>
            </a:r>
            <a:r>
              <a:rPr lang="en-US" altLang="ko-KR" sz="1200" dirty="0"/>
              <a:t> RTL</a:t>
            </a:r>
            <a:r>
              <a:rPr lang="ko-KR" altLang="en-US" sz="1200" dirty="0" err="1"/>
              <a:t>일때</a:t>
            </a:r>
            <a:r>
              <a:rPr lang="en-US" altLang="ko-KR" sz="1200" dirty="0"/>
              <a:t> </a:t>
            </a:r>
            <a:r>
              <a:rPr lang="ko-KR" altLang="en-US" sz="1200" dirty="0"/>
              <a:t>위치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반전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200" dirty="0"/>
              <a:t>drawer </a:t>
            </a:r>
            <a:r>
              <a:rPr lang="ko-KR" altLang="en-US" sz="1200" dirty="0"/>
              <a:t>메뉴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선택시</a:t>
            </a:r>
            <a:r>
              <a:rPr lang="en-US" altLang="ko-KR" sz="1200" dirty="0"/>
              <a:t> selected </a:t>
            </a:r>
            <a:r>
              <a:rPr lang="ko-KR" altLang="en-US" sz="1200" dirty="0"/>
              <a:t>클래스</a:t>
            </a:r>
            <a:r>
              <a:rPr lang="en-US" altLang="ko-KR" sz="1200" dirty="0"/>
              <a:t> </a:t>
            </a:r>
            <a:r>
              <a:rPr lang="ko-KR" altLang="en-US" sz="1200" dirty="0"/>
              <a:t>추가와</a:t>
            </a:r>
            <a:r>
              <a:rPr lang="en-US" altLang="ko-KR" sz="1200" dirty="0"/>
              <a:t> </a:t>
            </a:r>
            <a:r>
              <a:rPr lang="ko-KR" altLang="en-US" sz="1200" dirty="0"/>
              <a:t>이미지</a:t>
            </a:r>
            <a:r>
              <a:rPr lang="en-US" altLang="ko-KR" sz="1200" dirty="0"/>
              <a:t> </a:t>
            </a:r>
            <a:r>
              <a:rPr lang="ko-KR" altLang="en-US" sz="1200" dirty="0"/>
              <a:t>변경</a:t>
            </a:r>
            <a:r>
              <a:rPr lang="en-US" altLang="ko-KR" sz="1200" dirty="0"/>
              <a:t> &amp; TV </a:t>
            </a:r>
            <a:r>
              <a:rPr lang="ko-KR" altLang="en-US" sz="1200" dirty="0" err="1"/>
              <a:t>다시보기</a:t>
            </a:r>
            <a:r>
              <a:rPr lang="en-US" altLang="ko-KR" sz="1200" dirty="0"/>
              <a:t> </a:t>
            </a:r>
            <a:r>
              <a:rPr lang="ko-KR" altLang="en-US" sz="1200" dirty="0"/>
              <a:t>아이콘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1200" dirty="0"/>
              <a:t>동영상</a:t>
            </a:r>
            <a:r>
              <a:rPr lang="en-US" altLang="ko-KR" sz="1200" dirty="0"/>
              <a:t> </a:t>
            </a:r>
            <a:r>
              <a:rPr lang="ko-KR" altLang="en-US" sz="1200" dirty="0"/>
              <a:t>재생</a:t>
            </a:r>
            <a:r>
              <a:rPr lang="en-US" altLang="ko-KR" sz="1200" dirty="0"/>
              <a:t> Feedback </a:t>
            </a:r>
            <a:r>
              <a:rPr lang="ko-KR" altLang="en-US" sz="1200" dirty="0"/>
              <a:t>버튼</a:t>
            </a:r>
            <a:r>
              <a:rPr lang="en-US" altLang="ko-KR" sz="1200" dirty="0"/>
              <a:t> </a:t>
            </a:r>
            <a:r>
              <a:rPr lang="ko-KR" altLang="en-US" sz="1200" dirty="0"/>
              <a:t>투명도</a:t>
            </a:r>
            <a:r>
              <a:rPr lang="en-US" altLang="ko-KR" sz="1200" dirty="0"/>
              <a:t> </a:t>
            </a:r>
            <a:r>
              <a:rPr lang="ko-KR" altLang="en-US" sz="1200" dirty="0"/>
              <a:t>적용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7459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2.3.1 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9" y="1412776"/>
            <a:ext cx="8653598" cy="303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사각형 설명선 12"/>
          <p:cNvSpPr/>
          <p:nvPr/>
        </p:nvSpPr>
        <p:spPr>
          <a:xfrm>
            <a:off x="4295009" y="4221088"/>
            <a:ext cx="2880320" cy="648072"/>
          </a:xfrm>
          <a:prstGeom prst="wedgeRectCallout">
            <a:avLst>
              <a:gd name="adj1" fmla="val -39511"/>
              <a:gd name="adj2" fmla="val -115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Git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b="1" dirty="0" err="1">
                <a:latin typeface="Arial" pitchFamily="34" charset="0"/>
                <a:ea typeface="맑은 고딕" pitchFamily="50" charset="-127"/>
                <a:cs typeface="Arial" pitchFamily="34" charset="0"/>
              </a:rPr>
              <a:t>Commet</a:t>
            </a:r>
            <a:r>
              <a:rPr lang="en-US" altLang="ko-KR" sz="10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0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기록</a:t>
            </a:r>
            <a:endParaRPr lang="en-US" altLang="ko-KR" sz="10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2722861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Simple Store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852936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-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kumimoji="1" lang="en-US" altLang="ko-KR" sz="1400" b="1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82909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06340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Simple Store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21717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사각형 설명선 13"/>
          <p:cNvSpPr/>
          <p:nvPr/>
        </p:nvSpPr>
        <p:spPr>
          <a:xfrm>
            <a:off x="1230818" y="5806587"/>
            <a:ext cx="2456547" cy="740370"/>
          </a:xfrm>
          <a:prstGeom prst="wedgeRectCallout">
            <a:avLst>
              <a:gd name="adj1" fmla="val -20636"/>
              <a:gd name="adj2" fmla="val -13275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Html(Markup)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65" y="620688"/>
            <a:ext cx="3060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사각형 설명선 15"/>
          <p:cNvSpPr/>
          <p:nvPr/>
        </p:nvSpPr>
        <p:spPr>
          <a:xfrm>
            <a:off x="4932040" y="3284984"/>
            <a:ext cx="2456547" cy="740370"/>
          </a:xfrm>
          <a:prstGeom prst="wedgeRectCallout">
            <a:avLst>
              <a:gd name="adj1" fmla="val -23349"/>
              <a:gd name="adj2" fmla="val -2202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82267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4. </a:t>
            </a:r>
            <a:r>
              <a:rPr lang="en-US" altLang="ko-KR" sz="1500" b="1" dirty="0">
                <a:ea typeface="나눔고딕 ExtraBold" pitchFamily="50" charset="-127"/>
              </a:rPr>
              <a:t>LG </a:t>
            </a:r>
            <a:r>
              <a:rPr lang="en-US" altLang="ko-KR" sz="1500" b="1" dirty="0" smtClean="0">
                <a:ea typeface="나눔고딕 ExtraBold" pitchFamily="50" charset="-127"/>
              </a:rPr>
              <a:t>Simple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dirty="0" smtClean="0"/>
              <a:t>Simple Store</a:t>
            </a:r>
            <a:endParaRPr lang="ko-KR" altLang="en-US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1136208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UX/UI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변경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282069" y="1127403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2" y="1637075"/>
            <a:ext cx="6859041" cy="933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50800" tIns="50800" rIns="40640" bIns="50800" anchor="ctr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3.1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Membership (account/billing) </a:t>
            </a:r>
          </a:p>
          <a:p>
            <a:pPr algn="just"/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1292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3.1.1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WebOs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 3.0 </a:t>
            </a:r>
            <a:r>
              <a:rPr lang="ko-KR" altLang="en-US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이슈 처리 및 개발 기능 지원</a:t>
            </a: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ko-KR" altLang="en-US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  <a:p>
            <a:pPr marL="39688" latinLnBrk="0">
              <a:lnSpc>
                <a:spcPct val="150000"/>
              </a:lnSpc>
            </a:pPr>
            <a:endParaRPr lang="en-US" altLang="ko-KR" sz="1400" dirty="0" smtClean="0">
              <a:solidFill>
                <a:schemeClr val="bg1"/>
              </a:solidFill>
              <a:latin typeface="+mj-ea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7"/>
          <a:stretch/>
        </p:blipFill>
        <p:spPr bwMode="auto">
          <a:xfrm>
            <a:off x="323528" y="1340768"/>
            <a:ext cx="268737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6"/>
          <a:stretch/>
        </p:blipFill>
        <p:spPr bwMode="auto">
          <a:xfrm>
            <a:off x="2998076" y="1340768"/>
            <a:ext cx="261014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9927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Membership (Account/Billing)</a:t>
            </a:r>
            <a:r>
              <a:rPr lang="ko-KR" altLang="en-US" sz="1500" b="1" dirty="0" smtClean="0">
                <a:ea typeface="나눔고딕 ExtraBold" pitchFamily="50" charset="-127"/>
              </a:rPr>
              <a:t>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620688"/>
            <a:ext cx="1187505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2052838" y="4811263"/>
            <a:ext cx="1079002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"/>
          <p:cNvGrpSpPr/>
          <p:nvPr/>
        </p:nvGrpSpPr>
        <p:grpSpPr>
          <a:xfrm>
            <a:off x="1966628" y="1988840"/>
            <a:ext cx="1084929" cy="740370"/>
            <a:chOff x="1966627" y="1628800"/>
            <a:chExt cx="2456547" cy="740370"/>
          </a:xfrm>
        </p:grpSpPr>
        <p:sp>
          <p:nvSpPr>
            <p:cNvPr id="29" name="사각형 설명선 28"/>
            <p:cNvSpPr/>
            <p:nvPr/>
          </p:nvSpPr>
          <p:spPr>
            <a:xfrm>
              <a:off x="1966627" y="1628800"/>
              <a:ext cx="2456547" cy="740370"/>
            </a:xfrm>
            <a:prstGeom prst="wedgeRectCallout">
              <a:avLst>
                <a:gd name="adj1" fmla="val -83138"/>
                <a:gd name="adj2" fmla="val 3915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24"/>
            <p:cNvSpPr>
              <a:spLocks noChangeArrowheads="1"/>
            </p:cNvSpPr>
            <p:nvPr/>
          </p:nvSpPr>
          <p:spPr bwMode="auto">
            <a:xfrm>
              <a:off x="2117135" y="1793575"/>
              <a:ext cx="21620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Folder : html</a:t>
              </a:r>
            </a:p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html files</a:t>
              </a:r>
            </a:p>
          </p:txBody>
        </p:sp>
      </p:grpSp>
      <p:sp>
        <p:nvSpPr>
          <p:cNvPr id="28" name="직사각형 24"/>
          <p:cNvSpPr>
            <a:spLocks noChangeArrowheads="1"/>
          </p:cNvSpPr>
          <p:nvPr/>
        </p:nvSpPr>
        <p:spPr bwMode="auto">
          <a:xfrm>
            <a:off x="3627087" y="4970507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750" y="228210"/>
            <a:ext cx="201401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9688"/>
            <a:r>
              <a:rPr kumimoji="1" lang="en-US" altLang="ko-KR" sz="1600" b="1" dirty="0" smtClean="0">
                <a:solidFill>
                  <a:srgbClr val="000000"/>
                </a:solidFill>
                <a:ea typeface="나눔고딕 ExtraBold" pitchFamily="50" charset="-127"/>
              </a:rPr>
              <a:t>3. </a:t>
            </a:r>
            <a:r>
              <a:rPr lang="en-US" altLang="ko-KR" sz="1600" b="1" dirty="0">
                <a:ea typeface="나눔고딕 ExtraBold" pitchFamily="50" charset="-127"/>
              </a:rPr>
              <a:t>Membership</a:t>
            </a:r>
          </a:p>
          <a:p>
            <a:pPr marL="39688"/>
            <a:r>
              <a:rPr lang="en-US" altLang="ko-KR" sz="1600" b="1" dirty="0">
                <a:ea typeface="나눔고딕 ExtraBold" pitchFamily="50" charset="-127"/>
              </a:rPr>
              <a:t>  </a:t>
            </a:r>
            <a:r>
              <a:rPr lang="en-US" altLang="ko-KR" sz="1600" b="1" dirty="0" smtClean="0">
                <a:ea typeface="나눔고딕 ExtraBold" pitchFamily="50" charset="-127"/>
              </a:rPr>
              <a:t>(Account/Billing</a:t>
            </a:r>
            <a:r>
              <a:rPr lang="en-US" altLang="ko-KR" sz="1600" b="1" dirty="0">
                <a:ea typeface="나눔고딕 ExtraBold" pitchFamily="50" charset="-127"/>
              </a:rPr>
              <a:t>)</a:t>
            </a:r>
            <a:endParaRPr lang="ko-KR" altLang="en-US" sz="1600" b="1" dirty="0"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92482" y="5661248"/>
            <a:ext cx="2251518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24"/>
          <p:cNvSpPr>
            <a:spLocks noChangeArrowheads="1"/>
          </p:cNvSpPr>
          <p:nvPr/>
        </p:nvSpPr>
        <p:spPr bwMode="auto">
          <a:xfrm>
            <a:off x="2123728" y="4869160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64" y="1358555"/>
            <a:ext cx="2466769" cy="53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37"/>
          <p:cNvSpPr>
            <a:spLocks noChangeArrowheads="1"/>
          </p:cNvSpPr>
          <p:nvPr/>
        </p:nvSpPr>
        <p:spPr bwMode="auto">
          <a:xfrm>
            <a:off x="367438" y="1052736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3.0]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24" name="직사각형 37"/>
          <p:cNvSpPr>
            <a:spLocks noChangeArrowheads="1"/>
          </p:cNvSpPr>
          <p:nvPr/>
        </p:nvSpPr>
        <p:spPr bwMode="auto">
          <a:xfrm>
            <a:off x="5580112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1.0]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0" name="직사각형 37"/>
          <p:cNvSpPr>
            <a:spLocks noChangeArrowheads="1"/>
          </p:cNvSpPr>
          <p:nvPr/>
        </p:nvSpPr>
        <p:spPr bwMode="auto">
          <a:xfrm>
            <a:off x="2987824" y="1063769"/>
            <a:ext cx="22969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47675" lvl="1" indent="-447675"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[Account/Billing </a:t>
            </a:r>
            <a:r>
              <a:rPr kumimoji="1"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WebOs</a:t>
            </a:r>
            <a:r>
              <a:rPr kumimoji="1"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 </a:t>
            </a:r>
            <a:r>
              <a:rPr kumimoji="1"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2.0]</a:t>
            </a:r>
            <a:endParaRPr kumimoji="1"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3" name="사각형 설명선 32"/>
          <p:cNvSpPr/>
          <p:nvPr/>
        </p:nvSpPr>
        <p:spPr>
          <a:xfrm>
            <a:off x="4562099" y="1950644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4"/>
          <p:cNvSpPr>
            <a:spLocks noChangeArrowheads="1"/>
          </p:cNvSpPr>
          <p:nvPr/>
        </p:nvSpPr>
        <p:spPr bwMode="auto">
          <a:xfrm>
            <a:off x="4628571" y="2115419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5" name="사각형 설명선 34"/>
          <p:cNvSpPr/>
          <p:nvPr/>
        </p:nvSpPr>
        <p:spPr>
          <a:xfrm>
            <a:off x="7326910" y="2124203"/>
            <a:ext cx="1084929" cy="740370"/>
          </a:xfrm>
          <a:prstGeom prst="wedgeRectCallout">
            <a:avLst>
              <a:gd name="adj1" fmla="val -83138"/>
              <a:gd name="adj2" fmla="val 3915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4"/>
          <p:cNvSpPr>
            <a:spLocks noChangeArrowheads="1"/>
          </p:cNvSpPr>
          <p:nvPr/>
        </p:nvSpPr>
        <p:spPr bwMode="auto">
          <a:xfrm>
            <a:off x="7393382" y="2288978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html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</a:p>
        </p:txBody>
      </p:sp>
      <p:sp>
        <p:nvSpPr>
          <p:cNvPr id="37" name="사각형 설명선 36"/>
          <p:cNvSpPr/>
          <p:nvPr/>
        </p:nvSpPr>
        <p:spPr>
          <a:xfrm>
            <a:off x="4621795" y="4623859"/>
            <a:ext cx="1058434" cy="613144"/>
          </a:xfrm>
          <a:prstGeom prst="wedgeRectCallout">
            <a:avLst>
              <a:gd name="adj1" fmla="val -76946"/>
              <a:gd name="adj2" fmla="val 1015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24"/>
          <p:cNvSpPr>
            <a:spLocks noChangeArrowheads="1"/>
          </p:cNvSpPr>
          <p:nvPr/>
        </p:nvSpPr>
        <p:spPr bwMode="auto">
          <a:xfrm>
            <a:off x="4692685" y="46817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39" name="사각형 설명선 38"/>
          <p:cNvSpPr/>
          <p:nvPr/>
        </p:nvSpPr>
        <p:spPr>
          <a:xfrm>
            <a:off x="7330497" y="4471459"/>
            <a:ext cx="1025743" cy="499048"/>
          </a:xfrm>
          <a:prstGeom prst="wedgeRectCallout">
            <a:avLst>
              <a:gd name="adj1" fmla="val -78578"/>
              <a:gd name="adj2" fmla="val 2898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4"/>
          <p:cNvSpPr>
            <a:spLocks noChangeArrowheads="1"/>
          </p:cNvSpPr>
          <p:nvPr/>
        </p:nvSpPr>
        <p:spPr bwMode="auto">
          <a:xfrm>
            <a:off x="7287716" y="4529356"/>
            <a:ext cx="954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" y="188640"/>
            <a:ext cx="9125073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7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117923"/>
            <a:ext cx="177580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ea typeface="나눔고딕 ExtraBold" pitchFamily="50" charset="-127"/>
              </a:rPr>
              <a:t>3. Membership</a:t>
            </a:r>
          </a:p>
          <a:p>
            <a:pPr marL="39688"/>
            <a:r>
              <a:rPr lang="en-US" altLang="ko-KR" sz="1500" b="1" dirty="0">
                <a:ea typeface="나눔고딕 ExtraBold" pitchFamily="50" charset="-127"/>
              </a:rPr>
              <a:t> </a:t>
            </a:r>
            <a:r>
              <a:rPr lang="en-US" altLang="ko-KR" sz="1500" b="1" dirty="0" smtClean="0">
                <a:ea typeface="나눔고딕 ExtraBold" pitchFamily="50" charset="-127"/>
              </a:rPr>
              <a:t> (account/billing)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2243504" y="233339"/>
            <a:ext cx="245708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3.1.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ea"/>
                <a:ea typeface="+mj-ea"/>
              </a:rPr>
              <a:t>이슈처리 및 개발 지원</a:t>
            </a:r>
            <a:endParaRPr kumimoji="1" lang="en-US" altLang="ko-KR" sz="1500" b="1" dirty="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92280" y="6259624"/>
            <a:ext cx="1944216" cy="52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</a:t>
            </a:r>
            <a:r>
              <a:rPr lang="en-US" altLang="ko-KR" b="1" dirty="0" smtClean="0">
                <a:ea typeface="나눔고딕 ExtraBold" pitchFamily="50" charset="-127"/>
              </a:rPr>
              <a:t>Membership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23527" y="842229"/>
            <a:ext cx="6569875" cy="10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400" dirty="0" smtClean="0">
                <a:solidFill>
                  <a:srgbClr val="000000"/>
                </a:solidFill>
                <a:latin typeface="+mn-ea"/>
              </a:rPr>
              <a:t>[</a:t>
            </a:r>
            <a:r>
              <a:rPr kumimoji="1" lang="en-US" altLang="ko-KR" sz="1400" dirty="0" err="1" smtClean="0">
                <a:solidFill>
                  <a:srgbClr val="000000"/>
                </a:solidFill>
                <a:latin typeface="+mn-ea"/>
              </a:rPr>
              <a:t>html&amp;CSS</a:t>
            </a:r>
            <a:r>
              <a:rPr kumimoji="1" lang="en-US" altLang="ko-KR" sz="1400" dirty="0" smtClean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400" dirty="0" smtClean="0"/>
              <a:t>카드등록 </a:t>
            </a:r>
            <a:r>
              <a:rPr lang="en-US" altLang="ko-KR" sz="1400" dirty="0" smtClean="0"/>
              <a:t>page save </a:t>
            </a:r>
            <a:r>
              <a:rPr lang="ko-KR" altLang="en-US" sz="1400" dirty="0" smtClean="0"/>
              <a:t>버튼 </a:t>
            </a:r>
            <a:r>
              <a:rPr lang="en-US" altLang="ko-KR" sz="1400" dirty="0" smtClean="0"/>
              <a:t>spinner </a:t>
            </a:r>
            <a:r>
              <a:rPr lang="ko-KR" altLang="en-US" sz="1400" dirty="0" smtClean="0"/>
              <a:t>이미지와 글자 겹침 문제 해결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5227638"/>
            <a:ext cx="119868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24608" y="5751513"/>
            <a:ext cx="4873869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Amoeba Design  Web Service Development Team 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TEL: 02 3485 0712   FAX: 02 3447 7786</a:t>
            </a: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800" b="1" dirty="0" smtClean="0">
                <a:solidFill>
                  <a:srgbClr val="2E1A99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l</a:t>
            </a:r>
            <a:r>
              <a:rPr kumimoji="0" lang="en-US" altLang="ko-KR" sz="800" b="1" dirty="0" smtClean="0">
                <a:solidFill>
                  <a:srgbClr val="DA0000"/>
                </a:solidFill>
                <a:latin typeface="나눔고딕" pitchFamily="50" charset="-127"/>
                <a:ea typeface="나눔고딕" pitchFamily="50" charset="-127"/>
                <a:sym typeface="Trebuchet MS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Copyright © 2015 amoeba design. All right reserved.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31885" y="6467476"/>
            <a:ext cx="685800" cy="39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5781" name="Rectangle 4"/>
          <p:cNvSpPr>
            <a:spLocks/>
          </p:cNvSpPr>
          <p:nvPr/>
        </p:nvSpPr>
        <p:spPr bwMode="auto">
          <a:xfrm>
            <a:off x="474785" y="6535738"/>
            <a:ext cx="2992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40" bIns="0">
            <a:spAutoFit/>
          </a:bodyPr>
          <a:lstStyle/>
          <a:p>
            <a:pPr marL="39688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본 문서는 </a:t>
            </a:r>
            <a:r>
              <a:rPr lang="ko-KR" altLang="en-US" sz="1000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용도외의</a:t>
            </a:r>
            <a:r>
              <a:rPr lang="ko-KR" altLang="en-US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 활용 및 공유를 전면 금합니다</a:t>
            </a:r>
            <a:r>
              <a:rPr lang="en-US" altLang="ko-KR" sz="10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  <a:sym typeface="나눔고딕OTF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9263" y="2265363"/>
            <a:ext cx="2457596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lang="ko-KR" altLang="en-US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개요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.Project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 smtClean="0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6646" name="직사각형 3"/>
          <p:cNvSpPr>
            <a:spLocks noChangeArrowheads="1"/>
          </p:cNvSpPr>
          <p:nvPr/>
        </p:nvSpPr>
        <p:spPr bwMode="auto">
          <a:xfrm>
            <a:off x="2289271" y="1921512"/>
            <a:ext cx="3577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endParaRPr lang="en-US" altLang="ko-KR" sz="1200" b="1" dirty="0" smtClean="0">
              <a:solidFill>
                <a:srgbClr val="404040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30066" y="233338"/>
            <a:ext cx="1445845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 Project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개요</a:t>
            </a:r>
          </a:p>
        </p:txBody>
      </p:sp>
      <p:grpSp>
        <p:nvGrpSpPr>
          <p:cNvPr id="2" name="그룹 3"/>
          <p:cNvGrpSpPr/>
          <p:nvPr/>
        </p:nvGrpSpPr>
        <p:grpSpPr>
          <a:xfrm>
            <a:off x="2125208" y="2780928"/>
            <a:ext cx="1903021" cy="569709"/>
            <a:chOff x="2358802" y="5307563"/>
            <a:chExt cx="1903021" cy="569709"/>
          </a:xfrm>
        </p:grpSpPr>
        <p:sp>
          <p:nvSpPr>
            <p:cNvPr id="22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2.0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3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>
            <a:off x="2123728" y="4011419"/>
            <a:ext cx="2140765" cy="569709"/>
            <a:chOff x="2358802" y="5307563"/>
            <a:chExt cx="2140765" cy="569709"/>
          </a:xfrm>
        </p:grpSpPr>
        <p:sp>
          <p:nvSpPr>
            <p:cNvPr id="18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3.0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9752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UX/UI </a:t>
              </a:r>
              <a:r>
                <a:rPr lang="ko-KR" altLang="en-US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변경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4" name="그룹 19"/>
          <p:cNvGrpSpPr/>
          <p:nvPr/>
        </p:nvGrpSpPr>
        <p:grpSpPr>
          <a:xfrm>
            <a:off x="2137784" y="1707163"/>
            <a:ext cx="1903021" cy="569709"/>
            <a:chOff x="2358802" y="5307563"/>
            <a:chExt cx="1903021" cy="569709"/>
          </a:xfrm>
        </p:grpSpPr>
        <p:sp>
          <p:nvSpPr>
            <p:cNvPr id="21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9030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Store </a:t>
              </a:r>
              <a:r>
                <a:rPr lang="en-US" altLang="ko-KR" sz="1400" b="1" dirty="0" err="1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WebOs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 1.0</a:t>
              </a:r>
              <a:endParaRPr lang="ko-KR" altLang="en-US" sz="1400" b="1" dirty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4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3740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</a:t>
              </a:r>
              <a:r>
                <a:rPr lang="en-US" altLang="ko-KR" sz="1200" b="1" dirty="0" err="1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5" name="그룹 14"/>
          <p:cNvGrpSpPr/>
          <p:nvPr/>
        </p:nvGrpSpPr>
        <p:grpSpPr>
          <a:xfrm>
            <a:off x="2123728" y="5013176"/>
            <a:ext cx="1951610" cy="569709"/>
            <a:chOff x="2358802" y="5307563"/>
            <a:chExt cx="1951610" cy="569709"/>
          </a:xfrm>
        </p:grpSpPr>
        <p:sp>
          <p:nvSpPr>
            <p:cNvPr id="16" name="직사각형 37"/>
            <p:cNvSpPr>
              <a:spLocks noChangeArrowheads="1"/>
            </p:cNvSpPr>
            <p:nvPr/>
          </p:nvSpPr>
          <p:spPr bwMode="auto">
            <a:xfrm>
              <a:off x="2358802" y="5307563"/>
              <a:ext cx="157927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47675" lvl="1" indent="-447675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ko-KR" sz="1400" b="1" dirty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LG </a:t>
              </a:r>
              <a:r>
                <a:rPr lang="en-US" altLang="ko-KR" sz="1400" b="1" dirty="0" smtClean="0">
                  <a:latin typeface="Arial" pitchFamily="34" charset="0"/>
                  <a:ea typeface="맑은 고딕" pitchFamily="50" charset="-127"/>
                  <a:cs typeface="Arial" pitchFamily="34" charset="0"/>
                </a:rPr>
                <a:t>Simple Store</a:t>
              </a:r>
              <a:endParaRPr lang="ko-KR" altLang="en-US" sz="1400" b="1" dirty="0" smtClean="0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5" name="직사각형 3"/>
            <p:cNvSpPr>
              <a:spLocks noChangeArrowheads="1"/>
            </p:cNvSpPr>
            <p:nvPr/>
          </p:nvSpPr>
          <p:spPr bwMode="auto">
            <a:xfrm>
              <a:off x="2524346" y="5600273"/>
              <a:ext cx="178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71450" indent="-171450" defTabSz="855663" eaLnBrk="0" fontAlgn="base" latinLnBrk="0" hangingPunct="0">
                <a:spcBef>
                  <a:spcPct val="2000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[html, </a:t>
              </a:r>
              <a:r>
                <a:rPr lang="en-US" altLang="ko-KR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css</a:t>
              </a:r>
              <a:r>
                <a:rPr lang="en-US" altLang="ko-KR" sz="1200" b="1" dirty="0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] </a:t>
              </a:r>
              <a:r>
                <a:rPr lang="ko-KR" altLang="en-US" sz="1200" b="1" dirty="0" err="1" smtClean="0">
                  <a:solidFill>
                    <a:srgbClr val="404040"/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이슈없음</a:t>
              </a:r>
              <a:endParaRPr lang="ko-KR" altLang="en-US" sz="1200" b="1" dirty="0">
                <a:solidFill>
                  <a:srgbClr val="404040"/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9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2.1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1.0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87413" y="2564904"/>
            <a:ext cx="7861051" cy="281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39688" latinLnBrk="0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2.1.1 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en-US" altLang="ko-KR" sz="1400" dirty="0">
              <a:solidFill>
                <a:schemeClr val="bg1"/>
              </a:solidFill>
              <a:ea typeface="나눔고딕" pitchFamily="50" charset="-127"/>
              <a:sym typeface="나눔고딕OTF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72" y="1006574"/>
            <a:ext cx="2522270" cy="364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2243504" y="233339"/>
            <a:ext cx="343786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kumimoji="1" lang="en-US" altLang="ko-KR" sz="1500" b="1" dirty="0" err="1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kumimoji="1" lang="en-US" altLang="ko-KR" sz="1500" b="1" dirty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1.0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169" y="1006574"/>
            <a:ext cx="2343202" cy="37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1458736" y="4878613"/>
            <a:ext cx="2456547" cy="740370"/>
          </a:xfrm>
          <a:prstGeom prst="wedgeRectCallout">
            <a:avLst>
              <a:gd name="adj1" fmla="val -20248"/>
              <a:gd name="adj2" fmla="val -19579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24"/>
          <p:cNvSpPr>
            <a:spLocks noChangeArrowheads="1"/>
          </p:cNvSpPr>
          <p:nvPr/>
        </p:nvSpPr>
        <p:spPr bwMode="auto">
          <a:xfrm>
            <a:off x="1609244" y="5043388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5253239" y="4879305"/>
            <a:ext cx="2456547" cy="740370"/>
          </a:xfrm>
          <a:prstGeom prst="wedgeRectCallout">
            <a:avLst>
              <a:gd name="adj1" fmla="val -5126"/>
              <a:gd name="adj2" fmla="val -2035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4"/>
          <p:cNvSpPr>
            <a:spLocks noChangeArrowheads="1"/>
          </p:cNvSpPr>
          <p:nvPr/>
        </p:nvSpPr>
        <p:spPr bwMode="auto">
          <a:xfrm>
            <a:off x="5403747" y="5044080"/>
            <a:ext cx="216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 : discovery-1.css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14685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>
                <a:ea typeface="나눔고딕 ExtraBold" pitchFamily="50" charset="-127"/>
              </a:rPr>
              <a:t>2. LG Store</a:t>
            </a:r>
            <a:endParaRPr lang="ko-KR" altLang="en-US" sz="1500" b="1" dirty="0"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1639551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ea"/>
                <a:ea typeface="+mj-ea"/>
              </a:rPr>
              <a:t>2.1.1 </a:t>
            </a:r>
            <a:r>
              <a:rPr kumimoji="1" lang="en-US" altLang="ko-KR" sz="1500" b="1" dirty="0">
                <a:solidFill>
                  <a:srgbClr val="000000"/>
                </a:solidFill>
                <a:latin typeface="+mj-ea"/>
              </a:rPr>
              <a:t>UX/UI </a:t>
            </a:r>
            <a:r>
              <a:rPr kumimoji="1" lang="ko-KR" altLang="en-US" sz="1500" b="1" dirty="0">
                <a:solidFill>
                  <a:srgbClr val="000000"/>
                </a:solidFill>
                <a:latin typeface="+mj-ea"/>
              </a:rPr>
              <a:t>변경</a:t>
            </a:r>
            <a:endParaRPr kumimoji="1" lang="en-US" altLang="ko-KR" sz="1500" b="1" dirty="0">
              <a:solidFill>
                <a:srgbClr val="000000"/>
              </a:solidFill>
              <a:latin typeface="+mj-ea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36242" y="908719"/>
            <a:ext cx="1139414" cy="38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25438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ko-KR" altLang="en-US" sz="1400" dirty="0" err="1" smtClean="0">
                <a:solidFill>
                  <a:srgbClr val="000000"/>
                </a:solidFill>
                <a:latin typeface="+mn-ea"/>
              </a:rPr>
              <a:t>이슈없음</a:t>
            </a:r>
            <a:endParaRPr kumimoji="1" lang="en-US" altLang="ko-KR" sz="1400" dirty="0" smtClean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8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263" y="1844824"/>
            <a:ext cx="4016292" cy="5180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0800" tIns="50800" rIns="40640" bIns="50800" anchor="ctr">
            <a:spAutoFit/>
          </a:bodyPr>
          <a:lstStyle/>
          <a:p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2.2 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LG Store </a:t>
            </a:r>
            <a:r>
              <a:rPr lang="en-US" altLang="ko-KR" sz="2700" b="1" dirty="0" err="1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WebOs</a:t>
            </a:r>
            <a:r>
              <a:rPr lang="en-US" altLang="ko-KR" sz="2700" b="1" dirty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 </a:t>
            </a:r>
            <a:r>
              <a:rPr lang="en-US" altLang="ko-KR" sz="2700" b="1" dirty="0" smtClean="0">
                <a:solidFill>
                  <a:schemeClr val="bg1"/>
                </a:solidFill>
                <a:latin typeface="+mj-lt"/>
                <a:ea typeface="나눔고딕 ExtraBold" pitchFamily="50" charset="-127"/>
              </a:rPr>
              <a:t>2.0</a:t>
            </a:r>
            <a:endParaRPr lang="en-US" altLang="ko-KR" sz="2700" b="1" dirty="0">
              <a:solidFill>
                <a:schemeClr val="bg1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887413" y="2564904"/>
            <a:ext cx="7861051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40" bIns="0">
            <a:spAutoFit/>
          </a:bodyPr>
          <a:lstStyle/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2.2.1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UX/UI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sym typeface="나눔고딕OTF" pitchFamily="34" charset="-127"/>
              </a:rPr>
              <a:t>변경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47" y="1257101"/>
            <a:ext cx="2642385" cy="462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5" y="1216668"/>
            <a:ext cx="2587718" cy="458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11" y="1257386"/>
            <a:ext cx="2488793" cy="398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43"/>
          <p:cNvSpPr>
            <a:spLocks noChangeArrowheads="1"/>
          </p:cNvSpPr>
          <p:nvPr/>
        </p:nvSpPr>
        <p:spPr bwMode="auto">
          <a:xfrm>
            <a:off x="230066" y="233339"/>
            <a:ext cx="1136593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/>
            <a:r>
              <a:rPr lang="en-US" altLang="ko-KR" sz="1500" b="1" dirty="0" smtClean="0">
                <a:latin typeface="+mj-lt"/>
                <a:ea typeface="나눔고딕 ExtraBold" pitchFamily="50" charset="-127"/>
              </a:rPr>
              <a:t>2. LG Store</a:t>
            </a:r>
            <a:endParaRPr lang="ko-KR" altLang="en-US" sz="1500" b="1" dirty="0">
              <a:latin typeface="+mj-lt"/>
              <a:ea typeface="나눔고딕 ExtraBold" pitchFamily="50" charset="-127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2243504" y="233339"/>
            <a:ext cx="4176080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2015 LG STORE </a:t>
            </a:r>
            <a:r>
              <a:rPr kumimoji="1" lang="en-US" altLang="ko-KR" sz="1500" b="1" dirty="0" err="1" smtClean="0">
                <a:solidFill>
                  <a:srgbClr val="000000"/>
                </a:solidFill>
                <a:ea typeface="나눔고딕 ExtraBold" pitchFamily="50" charset="-127"/>
              </a:rPr>
              <a:t>WebOs</a:t>
            </a:r>
            <a:r>
              <a:rPr kumimoji="1" lang="en-US" altLang="ko-KR" sz="1500" b="1" dirty="0" smtClean="0">
                <a:solidFill>
                  <a:srgbClr val="000000"/>
                </a:solidFill>
                <a:ea typeface="나눔고딕 ExtraBold" pitchFamily="50" charset="-127"/>
              </a:rPr>
              <a:t> 2.0</a:t>
            </a:r>
            <a:r>
              <a:rPr kumimoji="1" lang="en-US" altLang="ko-KR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 Publishing </a:t>
            </a:r>
            <a:r>
              <a:rPr kumimoji="1" lang="ko-KR" altLang="en-US" sz="1500" b="1" dirty="0" smtClean="0">
                <a:solidFill>
                  <a:srgbClr val="000000"/>
                </a:solidFill>
                <a:latin typeface="+mj-lt"/>
                <a:ea typeface="나눔고딕 ExtraBold" pitchFamily="50" charset="-127"/>
              </a:rPr>
              <a:t>구조</a:t>
            </a:r>
            <a:endParaRPr kumimoji="1" lang="en-US" altLang="ko-KR" sz="1500" b="1" dirty="0" smtClean="0">
              <a:solidFill>
                <a:srgbClr val="000000"/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74" y="300038"/>
            <a:ext cx="77079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2198077" y="0"/>
            <a:ext cx="0" cy="51435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mtClean="0">
              <a:solidFill>
                <a:srgbClr val="000000"/>
              </a:solidFill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476579" y="734700"/>
            <a:ext cx="1599477" cy="318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40640" bIns="50800" anchor="ctr">
            <a:spAutoFit/>
          </a:bodyPr>
          <a:lstStyle/>
          <a:p>
            <a:pPr marL="396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[html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css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&amp; </a:t>
            </a:r>
            <a:r>
              <a:rPr kumimoji="1" lang="en-US" altLang="ko-K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js</a:t>
            </a:r>
            <a:r>
              <a:rPr kumimoji="1"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25" name="사각형 설명선 24"/>
          <p:cNvSpPr/>
          <p:nvPr/>
        </p:nvSpPr>
        <p:spPr>
          <a:xfrm>
            <a:off x="562764" y="5584275"/>
            <a:ext cx="2456547" cy="740370"/>
          </a:xfrm>
          <a:prstGeom prst="wedgeRectCallout">
            <a:avLst>
              <a:gd name="adj1" fmla="val 4568"/>
              <a:gd name="adj2" fmla="val -15590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Derectory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: markup</a:t>
            </a: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Html 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7" name="사각형 설명선 26"/>
          <p:cNvSpPr/>
          <p:nvPr/>
        </p:nvSpPr>
        <p:spPr>
          <a:xfrm>
            <a:off x="3051557" y="4704854"/>
            <a:ext cx="2456547" cy="740370"/>
          </a:xfrm>
          <a:prstGeom prst="wedgeRectCallout">
            <a:avLst>
              <a:gd name="adj1" fmla="val 3792"/>
              <a:gd name="adj2" fmla="val -8257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files </a:t>
            </a:r>
          </a:p>
        </p:txBody>
      </p:sp>
      <p:sp>
        <p:nvSpPr>
          <p:cNvPr id="29" name="사각형 설명선 28"/>
          <p:cNvSpPr/>
          <p:nvPr/>
        </p:nvSpPr>
        <p:spPr>
          <a:xfrm>
            <a:off x="6384119" y="5168726"/>
            <a:ext cx="2456547" cy="740370"/>
          </a:xfrm>
          <a:prstGeom prst="wedgeRectCallout">
            <a:avLst>
              <a:gd name="adj1" fmla="val 1078"/>
              <a:gd name="adj2" fmla="val -1533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defTabSz="855663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Folder : </a:t>
            </a:r>
            <a:r>
              <a:rPr lang="en-US" altLang="ko-KR" sz="10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171450" indent="-171450" defTabSz="855663" eaLnBrk="0" fontAlgn="base" latinLnBrk="0" hangingPunct="0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lang="en-US" altLang="ko-KR" sz="1000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Css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files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96336" y="6176772"/>
            <a:ext cx="1391640" cy="606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 Store </a:t>
            </a:r>
            <a:r>
              <a:rPr lang="en-US" altLang="ko-KR" dirty="0" err="1"/>
              <a:t>WebOs</a:t>
            </a:r>
            <a:r>
              <a:rPr lang="en-US" altLang="ko-KR" dirty="0"/>
              <a:t> </a:t>
            </a:r>
            <a:r>
              <a:rPr lang="en-US" altLang="ko-KR" dirty="0" smtClean="0"/>
              <a:t>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5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</TotalTime>
  <Words>548</Words>
  <Application>Microsoft Office PowerPoint</Application>
  <PresentationFormat>화면 슬라이드 쇼(4:3)</PresentationFormat>
  <Paragraphs>125</Paragraphs>
  <Slides>21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1.Project 개요(목차)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Smart TV Account/Billing UI 개발</dc:title>
  <dc:creator>Yumin</dc:creator>
  <cp:lastModifiedBy>정찬근/책임연구원/SDP기획팀(chank.jung@lgepartner.com)</cp:lastModifiedBy>
  <cp:revision>1865</cp:revision>
  <dcterms:created xsi:type="dcterms:W3CDTF">2013-05-27T07:38:23Z</dcterms:created>
  <dcterms:modified xsi:type="dcterms:W3CDTF">2016-01-24T23:45:45Z</dcterms:modified>
</cp:coreProperties>
</file>