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3" r:id="rId2"/>
    <p:sldId id="441" r:id="rId3"/>
    <p:sldId id="456" r:id="rId4"/>
    <p:sldId id="477" r:id="rId5"/>
    <p:sldId id="489" r:id="rId6"/>
    <p:sldId id="490" r:id="rId7"/>
    <p:sldId id="491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8" r:id="rId18"/>
    <p:sldId id="468" r:id="rId19"/>
    <p:sldId id="459" r:id="rId20"/>
    <p:sldId id="463" r:id="rId21"/>
    <p:sldId id="462" r:id="rId2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04" autoAdjust="0"/>
  </p:normalViewPr>
  <p:slideViewPr>
    <p:cSldViewPr>
      <p:cViewPr varScale="1">
        <p:scale>
          <a:sx n="116" d="100"/>
          <a:sy n="116" d="100"/>
        </p:scale>
        <p:origin x="-19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4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9"/>
            <a:ext cx="9066360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82069" y="980728"/>
            <a:ext cx="5022529" cy="10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err="1"/>
              <a:t>webOS</a:t>
            </a:r>
            <a:r>
              <a:rPr lang="en-US" altLang="ko-KR" sz="1400" dirty="0"/>
              <a:t> 2.0 </a:t>
            </a:r>
            <a:r>
              <a:rPr lang="ko-KR" altLang="en-US" sz="1400" dirty="0"/>
              <a:t>스토어</a:t>
            </a:r>
            <a:r>
              <a:rPr lang="en-US" altLang="ko-KR" sz="1400" dirty="0"/>
              <a:t> </a:t>
            </a:r>
            <a:r>
              <a:rPr lang="ko-KR" altLang="en-US" sz="1400" dirty="0"/>
              <a:t>헤더</a:t>
            </a:r>
            <a:r>
              <a:rPr lang="en-US" altLang="ko-KR" sz="1400" dirty="0"/>
              <a:t> 3.0</a:t>
            </a:r>
            <a:r>
              <a:rPr lang="ko-KR" altLang="en-US" sz="1400" dirty="0"/>
              <a:t>과</a:t>
            </a:r>
            <a:r>
              <a:rPr lang="en-US" altLang="ko-KR" sz="1400" dirty="0"/>
              <a:t> </a:t>
            </a:r>
            <a:r>
              <a:rPr lang="ko-KR" altLang="en-US" sz="1400" dirty="0"/>
              <a:t>동일하게</a:t>
            </a:r>
            <a:r>
              <a:rPr lang="en-US" altLang="ko-KR" sz="1400" dirty="0"/>
              <a:t> </a:t>
            </a:r>
            <a:r>
              <a:rPr lang="ko-KR" altLang="en-US" sz="1400" dirty="0"/>
              <a:t>좌우</a:t>
            </a:r>
            <a:r>
              <a:rPr lang="en-US" altLang="ko-KR" sz="1400" dirty="0"/>
              <a:t> </a:t>
            </a:r>
            <a:r>
              <a:rPr lang="ko-KR" altLang="en-US" sz="1400" dirty="0"/>
              <a:t>화살표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 err="1"/>
              <a:t>장애인모드시</a:t>
            </a:r>
            <a:r>
              <a:rPr lang="en-US" altLang="ko-KR" sz="1400" dirty="0"/>
              <a:t> </a:t>
            </a:r>
            <a:r>
              <a:rPr lang="ko-KR" altLang="en-US" sz="1400" dirty="0"/>
              <a:t>버튼</a:t>
            </a:r>
            <a:r>
              <a:rPr lang="en-US" altLang="ko-KR" sz="1400" dirty="0"/>
              <a:t> </a:t>
            </a:r>
            <a:r>
              <a:rPr lang="ko-KR" altLang="en-US" sz="1400" dirty="0"/>
              <a:t>잘리는</a:t>
            </a:r>
            <a:r>
              <a:rPr lang="en-US" altLang="ko-KR" sz="1400" dirty="0"/>
              <a:t> </a:t>
            </a:r>
            <a:r>
              <a:rPr lang="ko-KR" altLang="en-US" sz="1400" dirty="0"/>
              <a:t>현상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overflow:hidden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해제</a:t>
            </a:r>
            <a:endParaRPr lang="en-US" altLang="ko-KR" sz="14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err="1"/>
              <a:t>webOS</a:t>
            </a:r>
            <a:r>
              <a:rPr lang="en-US" altLang="ko-KR" sz="1400" dirty="0"/>
              <a:t> 2.0 </a:t>
            </a:r>
            <a:r>
              <a:rPr lang="ko-KR" altLang="en-US" sz="1400" dirty="0"/>
              <a:t>스토어</a:t>
            </a:r>
            <a:r>
              <a:rPr lang="en-US" altLang="ko-KR" sz="1400" dirty="0"/>
              <a:t> </a:t>
            </a:r>
            <a:r>
              <a:rPr lang="ko-KR" altLang="en-US" sz="1400" dirty="0"/>
              <a:t>헤더</a:t>
            </a:r>
            <a:r>
              <a:rPr lang="en-US" altLang="ko-KR" sz="1400" dirty="0"/>
              <a:t> 3.0</a:t>
            </a:r>
            <a:r>
              <a:rPr lang="ko-KR" altLang="en-US" sz="1400" dirty="0"/>
              <a:t>과</a:t>
            </a:r>
            <a:r>
              <a:rPr lang="en-US" altLang="ko-KR" sz="1400" dirty="0"/>
              <a:t> </a:t>
            </a:r>
            <a:r>
              <a:rPr lang="ko-KR" altLang="en-US" sz="1400" dirty="0"/>
              <a:t>동일하게</a:t>
            </a:r>
            <a:r>
              <a:rPr lang="en-US" altLang="ko-KR" sz="1400" dirty="0"/>
              <a:t> </a:t>
            </a:r>
            <a:r>
              <a:rPr lang="ko-KR" altLang="en-US" sz="1400" dirty="0"/>
              <a:t>좌우</a:t>
            </a:r>
            <a:r>
              <a:rPr lang="en-US" altLang="ko-KR" sz="1400" dirty="0"/>
              <a:t> </a:t>
            </a:r>
            <a:r>
              <a:rPr lang="ko-KR" altLang="en-US" sz="1400" dirty="0"/>
              <a:t>화살표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40834" cy="1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4295009" y="3717032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340768"/>
            <a:ext cx="8831045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 err="1"/>
              <a:t>Rtl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국가일때</a:t>
            </a:r>
            <a:r>
              <a:rPr lang="en-US" altLang="ko-KR" sz="1200" dirty="0"/>
              <a:t> 2Depth</a:t>
            </a:r>
            <a:r>
              <a:rPr lang="ko-KR" altLang="en-US" sz="1200" dirty="0"/>
              <a:t>와</a:t>
            </a:r>
            <a:r>
              <a:rPr lang="en-US" altLang="ko-KR" sz="1200" dirty="0"/>
              <a:t> 3Depth </a:t>
            </a:r>
            <a:r>
              <a:rPr lang="ko-KR" altLang="en-US" sz="1200" dirty="0" err="1"/>
              <a:t>컨텐츠</a:t>
            </a:r>
            <a:r>
              <a:rPr lang="en-US" altLang="ko-KR" sz="1200" dirty="0"/>
              <a:t> </a:t>
            </a:r>
            <a:r>
              <a:rPr lang="ko-KR" altLang="en-US" sz="1200" dirty="0"/>
              <a:t>스크롤이</a:t>
            </a:r>
            <a:r>
              <a:rPr lang="en-US" altLang="ko-KR" sz="1200" dirty="0"/>
              <a:t> breadcrumb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가려져서</a:t>
            </a:r>
            <a:r>
              <a:rPr lang="en-US" altLang="ko-KR" sz="1200" dirty="0"/>
              <a:t> </a:t>
            </a:r>
            <a:r>
              <a:rPr lang="ko-KR" altLang="en-US" sz="1200" dirty="0"/>
              <a:t>보이지</a:t>
            </a:r>
            <a:r>
              <a:rPr lang="en-US" altLang="ko-KR" sz="1200" dirty="0"/>
              <a:t> </a:t>
            </a:r>
            <a:r>
              <a:rPr lang="ko-KR" altLang="en-US" sz="1200" dirty="0"/>
              <a:t>않음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rtl</a:t>
            </a:r>
            <a:r>
              <a:rPr lang="ko-KR" altLang="en-US" sz="1200" dirty="0" err="1"/>
              <a:t>일경우만</a:t>
            </a:r>
            <a:r>
              <a:rPr lang="en-US" altLang="ko-KR" sz="1200" dirty="0"/>
              <a:t> width</a:t>
            </a:r>
            <a:r>
              <a:rPr lang="ko-KR" altLang="en-US" sz="1200" dirty="0"/>
              <a:t>값</a:t>
            </a:r>
            <a:r>
              <a:rPr lang="en-US" altLang="ko-KR" sz="1200" dirty="0"/>
              <a:t> </a:t>
            </a:r>
            <a:r>
              <a:rPr lang="ko-KR" altLang="en-US" sz="1200" dirty="0"/>
              <a:t>고정으로</a:t>
            </a:r>
            <a:r>
              <a:rPr lang="en-US" altLang="ko-KR" sz="1200" dirty="0"/>
              <a:t> </a:t>
            </a:r>
            <a:r>
              <a:rPr lang="ko-KR" altLang="en-US" sz="1200" dirty="0"/>
              <a:t>스크롤</a:t>
            </a:r>
            <a:r>
              <a:rPr lang="en-US" altLang="ko-KR" sz="1200" dirty="0"/>
              <a:t> </a:t>
            </a:r>
            <a:r>
              <a:rPr lang="ko-KR" altLang="en-US" sz="1200" dirty="0"/>
              <a:t>보이게</a:t>
            </a:r>
            <a:r>
              <a:rPr lang="en-US" altLang="ko-KR" sz="1200" dirty="0"/>
              <a:t> </a:t>
            </a:r>
            <a:r>
              <a:rPr lang="ko-KR" altLang="en-US" sz="1200" dirty="0"/>
              <a:t>수정</a:t>
            </a:r>
            <a:r>
              <a:rPr lang="en-US" altLang="ko-KR" sz="1200" dirty="0"/>
              <a:t>.)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459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9" y="1124744"/>
            <a:ext cx="8653597" cy="95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사각형 설명선 12"/>
          <p:cNvSpPr/>
          <p:nvPr/>
        </p:nvSpPr>
        <p:spPr>
          <a:xfrm>
            <a:off x="5606440" y="1835184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3.1.1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3.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45708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3.1.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23527" y="1003812"/>
            <a:ext cx="1139414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</a:t>
            </a:r>
            <a:r>
              <a:rPr kumimoji="1" lang="ko-KR" altLang="en-US" sz="1400" dirty="0" err="1">
                <a:solidFill>
                  <a:srgbClr val="000000"/>
                </a:solidFill>
                <a:latin typeface="+mn-ea"/>
              </a:rPr>
              <a:t>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2015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1921512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780928"/>
            <a:ext cx="2097483" cy="569709"/>
            <a:chOff x="2358802" y="5307563"/>
            <a:chExt cx="2097483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UX/UI </a:t>
              </a:r>
              <a:r>
                <a:rPr lang="ko-KR" altLang="en-US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4011419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707163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501317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453</Words>
  <Application>Microsoft Office PowerPoint</Application>
  <PresentationFormat>화면 슬라이드 쇼(4:3)</PresentationFormat>
  <Paragraphs>118</Paragraphs>
  <Slides>21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정찬근/책임연구원/SDP기획팀(chank.jung@lgepartner.com)</cp:lastModifiedBy>
  <cp:revision>1868</cp:revision>
  <dcterms:created xsi:type="dcterms:W3CDTF">2013-05-27T07:38:23Z</dcterms:created>
  <dcterms:modified xsi:type="dcterms:W3CDTF">2016-02-22T04:38:32Z</dcterms:modified>
</cp:coreProperties>
</file>