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43" r:id="rId2"/>
    <p:sldId id="441" r:id="rId3"/>
    <p:sldId id="456" r:id="rId4"/>
    <p:sldId id="477" r:id="rId5"/>
    <p:sldId id="489" r:id="rId6"/>
    <p:sldId id="490" r:id="rId7"/>
    <p:sldId id="491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8" r:id="rId18"/>
    <p:sldId id="468" r:id="rId19"/>
    <p:sldId id="459" r:id="rId20"/>
    <p:sldId id="463" r:id="rId21"/>
    <p:sldId id="462" r:id="rId2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7" autoAdjust="0"/>
    <p:restoredTop sz="94604" autoAdjust="0"/>
  </p:normalViewPr>
  <p:slideViewPr>
    <p:cSldViewPr>
      <p:cViewPr>
        <p:scale>
          <a:sx n="80" d="100"/>
          <a:sy n="80" d="100"/>
        </p:scale>
        <p:origin x="-16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4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0" y="293613"/>
            <a:ext cx="8917856" cy="630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92267" y="940556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6931" y="850260"/>
            <a:ext cx="8831045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 err="1"/>
              <a:t>Apps&amp;Games</a:t>
            </a:r>
            <a:r>
              <a:rPr lang="en-US" altLang="ko-KR" sz="1200" dirty="0"/>
              <a:t> </a:t>
            </a:r>
            <a:r>
              <a:rPr lang="ko-KR" altLang="en-US" sz="1200" dirty="0"/>
              <a:t>상세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r>
              <a:rPr lang="en-US" altLang="ko-KR" sz="1200" dirty="0"/>
              <a:t> </a:t>
            </a:r>
            <a:r>
              <a:rPr lang="ko-KR" altLang="en-US" sz="1200" dirty="0"/>
              <a:t>내</a:t>
            </a:r>
            <a:r>
              <a:rPr lang="en-US" altLang="ko-KR" sz="1200" dirty="0"/>
              <a:t> Seller Name </a:t>
            </a:r>
            <a:r>
              <a:rPr lang="ko-KR" altLang="en-US" sz="1200" dirty="0"/>
              <a:t>항목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tooltip-multiline max-width</a:t>
            </a:r>
            <a:r>
              <a:rPr lang="ko-KR" altLang="en-US" sz="1200" dirty="0"/>
              <a:t>값</a:t>
            </a:r>
            <a:r>
              <a:rPr lang="en-US" altLang="ko-KR" sz="1200" dirty="0"/>
              <a:t> </a:t>
            </a:r>
            <a:r>
              <a:rPr lang="ko-KR" altLang="en-US" sz="1200" dirty="0"/>
              <a:t>없이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Header drawer </a:t>
            </a:r>
            <a:r>
              <a:rPr lang="ko-KR" altLang="en-US" sz="1200" dirty="0"/>
              <a:t>버튼</a:t>
            </a:r>
            <a:r>
              <a:rPr lang="en-US" altLang="ko-KR" sz="1200" dirty="0"/>
              <a:t> selected</a:t>
            </a:r>
            <a:r>
              <a:rPr lang="ko-KR" altLang="en-US" sz="1200" dirty="0"/>
              <a:t>되어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있을때</a:t>
            </a:r>
            <a:r>
              <a:rPr lang="en-US" altLang="ko-KR" sz="1200" dirty="0"/>
              <a:t> focus</a:t>
            </a:r>
            <a:r>
              <a:rPr lang="ko-KR" altLang="en-US" sz="1200" dirty="0"/>
              <a:t>시</a:t>
            </a:r>
            <a:r>
              <a:rPr lang="en-US" altLang="ko-KR" sz="1200" dirty="0"/>
              <a:t> </a:t>
            </a:r>
            <a:r>
              <a:rPr lang="ko-KR" altLang="en-US" sz="1200" dirty="0"/>
              <a:t>배경색과</a:t>
            </a:r>
            <a:r>
              <a:rPr lang="en-US" altLang="ko-KR" sz="1200" dirty="0"/>
              <a:t> </a:t>
            </a:r>
            <a:r>
              <a:rPr lang="ko-KR" altLang="en-US" sz="1200" dirty="0"/>
              <a:t>이미지</a:t>
            </a:r>
            <a:r>
              <a:rPr lang="en-US" altLang="ko-KR" sz="1200" dirty="0"/>
              <a:t> </a:t>
            </a:r>
            <a:r>
              <a:rPr lang="ko-KR" altLang="en-US" sz="1200" dirty="0"/>
              <a:t>기존대로</a:t>
            </a:r>
            <a:r>
              <a:rPr lang="en-US" altLang="ko-KR" sz="1200" dirty="0"/>
              <a:t> </a:t>
            </a:r>
            <a:r>
              <a:rPr lang="ko-KR" altLang="en-US" sz="1200" dirty="0"/>
              <a:t>변경</a:t>
            </a:r>
            <a:r>
              <a:rPr lang="en-US" altLang="ko-KR" sz="1200" dirty="0" smtClean="0"/>
              <a:t>.</a:t>
            </a: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459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8" y="908720"/>
            <a:ext cx="8604448" cy="120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사각형 설명선 12"/>
          <p:cNvSpPr/>
          <p:nvPr/>
        </p:nvSpPr>
        <p:spPr>
          <a:xfrm>
            <a:off x="5606440" y="1835184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3.1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3.1.1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3.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117923"/>
            <a:ext cx="177580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Membership</a:t>
            </a:r>
          </a:p>
          <a:p>
            <a:pPr marL="39688"/>
            <a:r>
              <a:rPr lang="en-US" altLang="ko-KR" sz="1500" b="1" dirty="0">
                <a:ea typeface="나눔고딕 ExtraBold" pitchFamily="50" charset="-127"/>
              </a:rPr>
              <a:t> </a:t>
            </a:r>
            <a:r>
              <a:rPr lang="en-US" altLang="ko-KR" sz="1500" b="1" dirty="0" smtClean="0">
                <a:ea typeface="나눔고딕 ExtraBold" pitchFamily="50" charset="-127"/>
              </a:rPr>
              <a:t> (account/billing)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45708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3.1.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23527" y="1003812"/>
            <a:ext cx="1139414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</a:t>
            </a:r>
            <a:r>
              <a:rPr kumimoji="1" lang="ko-KR" altLang="en-US" sz="1400" dirty="0" err="1">
                <a:solidFill>
                  <a:srgbClr val="000000"/>
                </a:solidFill>
                <a:latin typeface="+mn-ea"/>
              </a:rPr>
              <a:t>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2015 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1921512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780928"/>
            <a:ext cx="2097483" cy="569709"/>
            <a:chOff x="2358802" y="5307563"/>
            <a:chExt cx="2097483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UX/UI </a:t>
              </a:r>
              <a:r>
                <a:rPr lang="ko-KR" altLang="en-US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4011419"/>
            <a:ext cx="2140765" cy="569709"/>
            <a:chOff x="2358802" y="5307563"/>
            <a:chExt cx="2140765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752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707163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501317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429</Words>
  <Application>Microsoft Office PowerPoint</Application>
  <PresentationFormat>화면 슬라이드 쇼(4:3)</PresentationFormat>
  <Paragraphs>117</Paragraphs>
  <Slides>21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정찬근/책임연구원/SDP기획팀(chank.jung@lgepartner.com)</cp:lastModifiedBy>
  <cp:revision>1870</cp:revision>
  <dcterms:created xsi:type="dcterms:W3CDTF">2013-05-27T07:38:23Z</dcterms:created>
  <dcterms:modified xsi:type="dcterms:W3CDTF">2016-03-22T23:17:14Z</dcterms:modified>
</cp:coreProperties>
</file>