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43" r:id="rId2"/>
    <p:sldId id="441" r:id="rId3"/>
    <p:sldId id="456" r:id="rId4"/>
    <p:sldId id="477" r:id="rId5"/>
    <p:sldId id="489" r:id="rId6"/>
    <p:sldId id="490" r:id="rId7"/>
    <p:sldId id="491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8" r:id="rId18"/>
    <p:sldId id="468" r:id="rId19"/>
    <p:sldId id="459" r:id="rId20"/>
    <p:sldId id="463" r:id="rId21"/>
    <p:sldId id="462" r:id="rId22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7" autoAdjust="0"/>
    <p:restoredTop sz="94604" autoAdjust="0"/>
  </p:normalViewPr>
  <p:slideViewPr>
    <p:cSldViewPr>
      <p:cViewPr>
        <p:scale>
          <a:sx n="80" d="100"/>
          <a:sy n="80" d="100"/>
        </p:scale>
        <p:origin x="-16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E38202B-135D-4652-BD19-8B3ABEBEEC4E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58ABCB7-A92B-46AC-8E7F-7CC2B80446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75564" indent="-29829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9317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7044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14771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62498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3102254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57952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405679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/>
            <a:fld id="{6399EA97-7B61-44A5-807C-0A5C2DE27B76}" type="slidenum">
              <a:rPr lang="en-US" altLang="ko-KR" b="0">
                <a:solidFill>
                  <a:prstClr val="black"/>
                </a:solidFill>
                <a:ea typeface="돋움" pitchFamily="50" charset="-127"/>
              </a:rPr>
              <a:pPr eaLnBrk="1" hangingPunct="1"/>
              <a:t>4</a:t>
            </a:fld>
            <a:endParaRPr lang="en-US" altLang="ko-KR" b="0">
              <a:solidFill>
                <a:prstClr val="black"/>
              </a:solidFill>
              <a:ea typeface="돋움" pitchFamily="50" charset="-127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3FEDC4DA-D053-4EC7-BB92-F304570C9C2A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117763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5BE3C824-FA42-498B-A0B6-86DB41A3CFE5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117764" name="Rectangle 7"/>
          <p:cNvSpPr txBox="1">
            <a:spLocks noGrp="1" noChangeArrowheads="1"/>
          </p:cNvSpPr>
          <p:nvPr/>
        </p:nvSpPr>
        <p:spPr bwMode="auto">
          <a:xfrm>
            <a:off x="4020650" y="9724118"/>
            <a:ext cx="3076976" cy="50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4" tIns="45658" rIns="91314" bIns="45658" anchor="b"/>
          <a:lstStyle>
            <a:lvl1pPr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B5E61CCB-2E43-442B-A3C8-126306C32F75}" type="slidenum">
              <a:rPr lang="en-US" altLang="ko-KR" sz="1100" smtClean="0">
                <a:solidFill>
                  <a:prstClr val="black"/>
                </a:solidFill>
                <a:latin typeface="Arial" charset="0"/>
                <a:ea typeface="돋움" pitchFamily="50" charset="-127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ko-KR" sz="1100" dirty="0" smtClean="0">
              <a:solidFill>
                <a:prstClr val="black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69938"/>
            <a:ext cx="5116512" cy="3836987"/>
          </a:xfrm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76" y="4862884"/>
            <a:ext cx="5673751" cy="46010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4" tIns="45658" rIns="91314" bIns="45658"/>
          <a:lstStyle/>
          <a:p>
            <a:pPr eaLnBrk="1" hangingPunct="1"/>
            <a:endParaRPr lang="ko-KR" altLang="ko-KR" smtClean="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smtClean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30066" y="233338"/>
            <a:ext cx="144584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0631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13C4-37FB-4534-8592-B9C5F6DB2BC5}" type="datetimeFigureOut">
              <a:rPr lang="ko-KR" altLang="en-US" smtClean="0"/>
              <a:pPr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40" y="293613"/>
            <a:ext cx="8917856" cy="630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3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2.2.1 </a:t>
            </a:r>
            <a:r>
              <a:rPr kumimoji="1" lang="en-US" altLang="ko-KR" sz="1500" b="1" dirty="0">
                <a:solidFill>
                  <a:srgbClr val="000000"/>
                </a:solidFill>
                <a:latin typeface="+mj-ea"/>
              </a:rPr>
              <a:t>UX/UI </a:t>
            </a:r>
            <a:r>
              <a:rPr kumimoji="1" lang="ko-KR" altLang="en-US" sz="1500" b="1" dirty="0">
                <a:solidFill>
                  <a:srgbClr val="000000"/>
                </a:solidFill>
                <a:latin typeface="+mj-ea"/>
              </a:rPr>
              <a:t>변경</a:t>
            </a:r>
            <a:endParaRPr kumimoji="1" lang="en-US" altLang="ko-KR" sz="1500" b="1" dirty="0">
              <a:solidFill>
                <a:srgbClr val="000000"/>
              </a:solidFill>
              <a:latin typeface="+mj-ea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292267" y="940554"/>
            <a:ext cx="5483681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400" dirty="0"/>
              <a:t>main contents list</a:t>
            </a:r>
            <a:r>
              <a:rPr lang="ko-KR" altLang="en-US" sz="1400" dirty="0"/>
              <a:t>부분</a:t>
            </a:r>
            <a:r>
              <a:rPr lang="en-US" altLang="ko-KR" sz="1400" dirty="0"/>
              <a:t> </a:t>
            </a:r>
            <a:r>
              <a:rPr lang="ko-KR" altLang="en-US" sz="1400" dirty="0" err="1"/>
              <a:t>광고쪽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컨텐츠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추가시</a:t>
            </a:r>
            <a:r>
              <a:rPr lang="en-US" altLang="ko-KR" sz="1400" dirty="0"/>
              <a:t> </a:t>
            </a:r>
            <a:r>
              <a:rPr lang="ko-KR" altLang="en-US" sz="1400" dirty="0"/>
              <a:t>잘리는</a:t>
            </a:r>
            <a:r>
              <a:rPr lang="en-US" altLang="ko-KR" sz="1400" dirty="0"/>
              <a:t> </a:t>
            </a:r>
            <a:r>
              <a:rPr lang="ko-KR" altLang="en-US" sz="1400" dirty="0"/>
              <a:t>문제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수정</a:t>
            </a:r>
            <a:endParaRPr lang="en-US" altLang="ko-KR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445130" cy="77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사각형 설명선 8"/>
          <p:cNvSpPr/>
          <p:nvPr/>
        </p:nvSpPr>
        <p:spPr>
          <a:xfrm>
            <a:off x="5606440" y="2708920"/>
            <a:ext cx="2880320" cy="648072"/>
          </a:xfrm>
          <a:prstGeom prst="wedgeRectCallout">
            <a:avLst>
              <a:gd name="adj1" fmla="val -39511"/>
              <a:gd name="adj2" fmla="val -1158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Git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Commet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기록</a:t>
            </a:r>
            <a:endParaRPr lang="en-US" altLang="ko-KR" sz="10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2.3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3.0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2.3.1 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0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2212"/>
            <a:ext cx="2232248" cy="504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92212"/>
            <a:ext cx="292879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3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Html, JS(for 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4851757" y="5229200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2.3.1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156931" y="1173424"/>
            <a:ext cx="8831045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/>
              <a:t>Video player title </a:t>
            </a:r>
            <a:r>
              <a:rPr lang="ko-KR" altLang="en-US" sz="1000" dirty="0"/>
              <a:t>영역</a:t>
            </a:r>
            <a:r>
              <a:rPr lang="en-US" altLang="ko-KR" sz="1000" dirty="0"/>
              <a:t> class="player-header" video player</a:t>
            </a:r>
            <a:r>
              <a:rPr lang="ko-KR" altLang="en-US" sz="1000" dirty="0" err="1"/>
              <a:t>일경우만</a:t>
            </a:r>
            <a:r>
              <a:rPr lang="en-US" altLang="ko-KR" sz="1000" dirty="0"/>
              <a:t>  video-header </a:t>
            </a:r>
            <a:r>
              <a:rPr lang="ko-KR" altLang="en-US" sz="1000" dirty="0"/>
              <a:t>클래스</a:t>
            </a:r>
            <a:r>
              <a:rPr lang="en-US" altLang="ko-KR" sz="1000" dirty="0"/>
              <a:t> </a:t>
            </a:r>
            <a:r>
              <a:rPr lang="ko-KR" altLang="en-US" sz="1000" dirty="0"/>
              <a:t>추가</a:t>
            </a:r>
            <a:r>
              <a:rPr lang="en-US" altLang="ko-KR" sz="1000" dirty="0" smtClean="0"/>
              <a:t>tooltip-multiline </a:t>
            </a:r>
            <a:r>
              <a:rPr lang="en-US" altLang="ko-KR" sz="1000" dirty="0"/>
              <a:t>max-width</a:t>
            </a:r>
            <a:r>
              <a:rPr lang="ko-KR" altLang="en-US" sz="1000" dirty="0"/>
              <a:t>값</a:t>
            </a:r>
            <a:r>
              <a:rPr lang="en-US" altLang="ko-KR" sz="1000" dirty="0"/>
              <a:t> </a:t>
            </a:r>
            <a:r>
              <a:rPr lang="ko-KR" altLang="en-US" sz="1000" dirty="0"/>
              <a:t>없이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추가</a:t>
            </a:r>
            <a:endParaRPr lang="en-US" altLang="ko-KR" sz="1000" dirty="0" smtClean="0"/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/>
              <a:t>Video player layout </a:t>
            </a:r>
            <a:r>
              <a:rPr lang="ko-KR" altLang="en-US" sz="1000" dirty="0"/>
              <a:t>변경</a:t>
            </a:r>
            <a:r>
              <a:rPr lang="en-US" altLang="ko-KR" sz="1000" dirty="0"/>
              <a:t> </a:t>
            </a:r>
            <a:r>
              <a:rPr lang="ko-KR" altLang="en-US" sz="1000" dirty="0"/>
              <a:t>및</a:t>
            </a:r>
            <a:r>
              <a:rPr lang="en-US" altLang="ko-KR" sz="1000" dirty="0"/>
              <a:t> </a:t>
            </a:r>
            <a:r>
              <a:rPr lang="ko-KR" altLang="en-US" sz="1000" dirty="0"/>
              <a:t>이미지</a:t>
            </a:r>
            <a:r>
              <a:rPr lang="en-US" altLang="ko-KR" sz="1000" dirty="0"/>
              <a:t> </a:t>
            </a:r>
            <a:r>
              <a:rPr lang="ko-KR" altLang="en-US" sz="1000" dirty="0"/>
              <a:t>추가</a:t>
            </a:r>
            <a:r>
              <a:rPr lang="en-US" altLang="ko-KR" sz="1000" dirty="0"/>
              <a:t>, 3depth </a:t>
            </a:r>
            <a:r>
              <a:rPr lang="en-US" altLang="ko-KR" sz="1000" dirty="0" err="1"/>
              <a:t>app&amp;game</a:t>
            </a:r>
            <a:r>
              <a:rPr lang="en-US" altLang="ko-KR" sz="1000" dirty="0"/>
              <a:t> seller name </a:t>
            </a:r>
            <a:r>
              <a:rPr lang="ko-KR" altLang="en-US" sz="1000" dirty="0"/>
              <a:t>추가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7459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4.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2.3.1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8" y="921600"/>
            <a:ext cx="8604448" cy="77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사각형 설명선 12"/>
          <p:cNvSpPr/>
          <p:nvPr/>
        </p:nvSpPr>
        <p:spPr>
          <a:xfrm>
            <a:off x="5606440" y="1835184"/>
            <a:ext cx="2880320" cy="648072"/>
          </a:xfrm>
          <a:prstGeom prst="wedgeRectCallout">
            <a:avLst>
              <a:gd name="adj1" fmla="val -39511"/>
              <a:gd name="adj2" fmla="val -1158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Git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Commet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기록</a:t>
            </a:r>
            <a:endParaRPr lang="en-US" altLang="ko-KR" sz="10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2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2722861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Simple Store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-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93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829090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</a:t>
            </a:r>
            <a:r>
              <a:rPr lang="en-US" altLang="ko-KR" sz="1500" b="1" dirty="0" smtClean="0">
                <a:ea typeface="나눔고딕 ExtraBold" pitchFamily="50" charset="-127"/>
              </a:rPr>
              <a:t>Simple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06340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Simple Store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dirty="0" smtClean="0"/>
              <a:t>Simple Store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217170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Html(Markup)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865" y="620688"/>
            <a:ext cx="30607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사각형 설명선 15"/>
          <p:cNvSpPr/>
          <p:nvPr/>
        </p:nvSpPr>
        <p:spPr>
          <a:xfrm>
            <a:off x="4932040" y="3284984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3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822678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4. </a:t>
            </a:r>
            <a:r>
              <a:rPr lang="en-US" altLang="ko-KR" sz="1500" b="1" dirty="0">
                <a:ea typeface="나눔고딕 ExtraBold" pitchFamily="50" charset="-127"/>
              </a:rPr>
              <a:t>LG </a:t>
            </a:r>
            <a:r>
              <a:rPr lang="en-US" altLang="ko-KR" sz="1500" b="1" dirty="0" smtClean="0">
                <a:ea typeface="나눔고딕 ExtraBold" pitchFamily="50" charset="-127"/>
              </a:rPr>
              <a:t>Simple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dirty="0" smtClean="0"/>
              <a:t>Simple Store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136208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282069" y="1127403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63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2" y="1637075"/>
            <a:ext cx="6859041" cy="9335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50800" tIns="50800" rIns="40640" bIns="50800" anchor="ctr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3.1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Membership (account/billing) </a:t>
            </a:r>
          </a:p>
          <a:p>
            <a:pPr algn="just"/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87413" y="2564904"/>
            <a:ext cx="7861051" cy="1292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latinLnBrk="0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3.1.1 </a:t>
            </a:r>
            <a:r>
              <a:rPr lang="en-US" altLang="ko-KR" sz="1400" dirty="0" err="1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WebOs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 3.0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이슈 처리 및 개발 기능 지원</a:t>
            </a:r>
          </a:p>
          <a:p>
            <a:pPr marL="39688" latinLnBrk="0">
              <a:lnSpc>
                <a:spcPct val="150000"/>
              </a:lnSpc>
            </a:pPr>
            <a:endParaRPr lang="ko-KR" altLang="en-US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  <a:p>
            <a:pPr marL="39688" latinLnBrk="0">
              <a:lnSpc>
                <a:spcPct val="150000"/>
              </a:lnSpc>
            </a:pPr>
            <a:endParaRPr lang="ko-KR" altLang="en-US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  <a:p>
            <a:pPr marL="39688" latinLnBrk="0"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0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 bwMode="auto">
          <a:xfrm>
            <a:off x="323528" y="1340768"/>
            <a:ext cx="2687372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6"/>
          <a:stretch/>
        </p:blipFill>
        <p:spPr bwMode="auto">
          <a:xfrm>
            <a:off x="2998076" y="1340768"/>
            <a:ext cx="261014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4992792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Membership (Account/Billing)</a:t>
            </a:r>
            <a:r>
              <a:rPr lang="ko-KR" altLang="en-US" sz="1500" b="1" dirty="0" smtClean="0">
                <a:ea typeface="나눔고딕 ExtraBold" pitchFamily="50" charset="-127"/>
              </a:rPr>
              <a:t>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476579" y="620688"/>
            <a:ext cx="1187505" cy="31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[html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css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sp>
        <p:nvSpPr>
          <p:cNvPr id="25" name="사각형 설명선 24"/>
          <p:cNvSpPr/>
          <p:nvPr/>
        </p:nvSpPr>
        <p:spPr>
          <a:xfrm>
            <a:off x="2052838" y="4811263"/>
            <a:ext cx="1079002" cy="613144"/>
          </a:xfrm>
          <a:prstGeom prst="wedgeRectCallout">
            <a:avLst>
              <a:gd name="adj1" fmla="val -76946"/>
              <a:gd name="adj2" fmla="val 1015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"/>
          <p:cNvGrpSpPr/>
          <p:nvPr/>
        </p:nvGrpSpPr>
        <p:grpSpPr>
          <a:xfrm>
            <a:off x="1966628" y="1988840"/>
            <a:ext cx="1084929" cy="740370"/>
            <a:chOff x="1966627" y="1628800"/>
            <a:chExt cx="2456547" cy="740370"/>
          </a:xfrm>
        </p:grpSpPr>
        <p:sp>
          <p:nvSpPr>
            <p:cNvPr id="29" name="사각형 설명선 28"/>
            <p:cNvSpPr/>
            <p:nvPr/>
          </p:nvSpPr>
          <p:spPr>
            <a:xfrm>
              <a:off x="1966627" y="1628800"/>
              <a:ext cx="2456547" cy="740370"/>
            </a:xfrm>
            <a:prstGeom prst="wedgeRectCallout">
              <a:avLst>
                <a:gd name="adj1" fmla="val -83138"/>
                <a:gd name="adj2" fmla="val 3915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24"/>
            <p:cNvSpPr>
              <a:spLocks noChangeArrowheads="1"/>
            </p:cNvSpPr>
            <p:nvPr/>
          </p:nvSpPr>
          <p:spPr bwMode="auto">
            <a:xfrm>
              <a:off x="2117135" y="1793575"/>
              <a:ext cx="21620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Folder : html</a:t>
              </a:r>
            </a:p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000" dirty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html files</a:t>
              </a:r>
            </a:p>
          </p:txBody>
        </p:sp>
      </p:grpSp>
      <p:sp>
        <p:nvSpPr>
          <p:cNvPr id="28" name="직사각형 24"/>
          <p:cNvSpPr>
            <a:spLocks noChangeArrowheads="1"/>
          </p:cNvSpPr>
          <p:nvPr/>
        </p:nvSpPr>
        <p:spPr bwMode="auto">
          <a:xfrm>
            <a:off x="3627087" y="4970507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7750" y="228210"/>
            <a:ext cx="201401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9688"/>
            <a:r>
              <a:rPr kumimoji="1" lang="en-US" altLang="ko-KR" sz="1600" b="1" dirty="0" smtClean="0">
                <a:solidFill>
                  <a:srgbClr val="000000"/>
                </a:solidFill>
                <a:ea typeface="나눔고딕 ExtraBold" pitchFamily="50" charset="-127"/>
              </a:rPr>
              <a:t>3. </a:t>
            </a:r>
            <a:r>
              <a:rPr lang="en-US" altLang="ko-KR" sz="1600" b="1" dirty="0">
                <a:ea typeface="나눔고딕 ExtraBold" pitchFamily="50" charset="-127"/>
              </a:rPr>
              <a:t>Membership</a:t>
            </a:r>
          </a:p>
          <a:p>
            <a:pPr marL="39688"/>
            <a:r>
              <a:rPr lang="en-US" altLang="ko-KR" sz="1600" b="1" dirty="0">
                <a:ea typeface="나눔고딕 ExtraBold" pitchFamily="50" charset="-127"/>
              </a:rPr>
              <a:t>  </a:t>
            </a:r>
            <a:r>
              <a:rPr lang="en-US" altLang="ko-KR" sz="1600" b="1" dirty="0" smtClean="0">
                <a:ea typeface="나눔고딕 ExtraBold" pitchFamily="50" charset="-127"/>
              </a:rPr>
              <a:t>(Account/Billing</a:t>
            </a:r>
            <a:r>
              <a:rPr lang="en-US" altLang="ko-KR" sz="1600" b="1" dirty="0">
                <a:ea typeface="나눔고딕 ExtraBold" pitchFamily="50" charset="-127"/>
              </a:rPr>
              <a:t>)</a:t>
            </a:r>
            <a:endParaRPr lang="ko-KR" altLang="en-US" sz="1600" b="1" dirty="0"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92482" y="5661248"/>
            <a:ext cx="2251518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24"/>
          <p:cNvSpPr>
            <a:spLocks noChangeArrowheads="1"/>
          </p:cNvSpPr>
          <p:nvPr/>
        </p:nvSpPr>
        <p:spPr bwMode="auto">
          <a:xfrm>
            <a:off x="2123728" y="4869160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64" y="1358555"/>
            <a:ext cx="2466769" cy="53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37"/>
          <p:cNvSpPr>
            <a:spLocks noChangeArrowheads="1"/>
          </p:cNvSpPr>
          <p:nvPr/>
        </p:nvSpPr>
        <p:spPr bwMode="auto">
          <a:xfrm>
            <a:off x="367438" y="1052736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3.0]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24" name="직사각형 37"/>
          <p:cNvSpPr>
            <a:spLocks noChangeArrowheads="1"/>
          </p:cNvSpPr>
          <p:nvPr/>
        </p:nvSpPr>
        <p:spPr bwMode="auto">
          <a:xfrm>
            <a:off x="5580112" y="1063769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1.0]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0" name="직사각형 37"/>
          <p:cNvSpPr>
            <a:spLocks noChangeArrowheads="1"/>
          </p:cNvSpPr>
          <p:nvPr/>
        </p:nvSpPr>
        <p:spPr bwMode="auto">
          <a:xfrm>
            <a:off x="2987824" y="1063769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2.0]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3" name="사각형 설명선 32"/>
          <p:cNvSpPr/>
          <p:nvPr/>
        </p:nvSpPr>
        <p:spPr>
          <a:xfrm>
            <a:off x="4562099" y="1950644"/>
            <a:ext cx="1084929" cy="740370"/>
          </a:xfrm>
          <a:prstGeom prst="wedgeRectCallout">
            <a:avLst>
              <a:gd name="adj1" fmla="val -83138"/>
              <a:gd name="adj2" fmla="val 391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24"/>
          <p:cNvSpPr>
            <a:spLocks noChangeArrowheads="1"/>
          </p:cNvSpPr>
          <p:nvPr/>
        </p:nvSpPr>
        <p:spPr bwMode="auto">
          <a:xfrm>
            <a:off x="4628571" y="2115419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html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</a:p>
        </p:txBody>
      </p:sp>
      <p:sp>
        <p:nvSpPr>
          <p:cNvPr id="35" name="사각형 설명선 34"/>
          <p:cNvSpPr/>
          <p:nvPr/>
        </p:nvSpPr>
        <p:spPr>
          <a:xfrm>
            <a:off x="7326910" y="2124203"/>
            <a:ext cx="1084929" cy="740370"/>
          </a:xfrm>
          <a:prstGeom prst="wedgeRectCallout">
            <a:avLst>
              <a:gd name="adj1" fmla="val -83138"/>
              <a:gd name="adj2" fmla="val 391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24"/>
          <p:cNvSpPr>
            <a:spLocks noChangeArrowheads="1"/>
          </p:cNvSpPr>
          <p:nvPr/>
        </p:nvSpPr>
        <p:spPr bwMode="auto">
          <a:xfrm>
            <a:off x="7393382" y="2288978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html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</a:p>
        </p:txBody>
      </p:sp>
      <p:sp>
        <p:nvSpPr>
          <p:cNvPr id="37" name="사각형 설명선 36"/>
          <p:cNvSpPr/>
          <p:nvPr/>
        </p:nvSpPr>
        <p:spPr>
          <a:xfrm>
            <a:off x="4621795" y="4623859"/>
            <a:ext cx="1058434" cy="613144"/>
          </a:xfrm>
          <a:prstGeom prst="wedgeRectCallout">
            <a:avLst>
              <a:gd name="adj1" fmla="val -76946"/>
              <a:gd name="adj2" fmla="val 1015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24"/>
          <p:cNvSpPr>
            <a:spLocks noChangeArrowheads="1"/>
          </p:cNvSpPr>
          <p:nvPr/>
        </p:nvSpPr>
        <p:spPr bwMode="auto">
          <a:xfrm>
            <a:off x="4692685" y="4681756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sp>
        <p:nvSpPr>
          <p:cNvPr id="39" name="사각형 설명선 38"/>
          <p:cNvSpPr/>
          <p:nvPr/>
        </p:nvSpPr>
        <p:spPr>
          <a:xfrm>
            <a:off x="7330497" y="4471459"/>
            <a:ext cx="1025743" cy="499048"/>
          </a:xfrm>
          <a:prstGeom prst="wedgeRectCallout">
            <a:avLst>
              <a:gd name="adj1" fmla="val -78578"/>
              <a:gd name="adj2" fmla="val 2898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24"/>
          <p:cNvSpPr>
            <a:spLocks noChangeArrowheads="1"/>
          </p:cNvSpPr>
          <p:nvPr/>
        </p:nvSpPr>
        <p:spPr bwMode="auto">
          <a:xfrm>
            <a:off x="7287716" y="4529356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092280" y="6259624"/>
            <a:ext cx="1944216" cy="52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b="1" dirty="0" smtClean="0">
                <a:ea typeface="나눔고딕 ExtraBold" pitchFamily="50" charset="-127"/>
              </a:rPr>
              <a:t>Membership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4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" y="188640"/>
            <a:ext cx="9125073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7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117923"/>
            <a:ext cx="1775807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Membership</a:t>
            </a:r>
          </a:p>
          <a:p>
            <a:pPr marL="39688"/>
            <a:r>
              <a:rPr lang="en-US" altLang="ko-KR" sz="1500" b="1" dirty="0">
                <a:ea typeface="나눔고딕 ExtraBold" pitchFamily="50" charset="-127"/>
              </a:rPr>
              <a:t> </a:t>
            </a:r>
            <a:r>
              <a:rPr lang="en-US" altLang="ko-KR" sz="1500" b="1" dirty="0" smtClean="0">
                <a:ea typeface="나눔고딕 ExtraBold" pitchFamily="50" charset="-127"/>
              </a:rPr>
              <a:t> (account/billing)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245708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3.1.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이슈처리 및 개발 지원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92280" y="6259624"/>
            <a:ext cx="1944216" cy="52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b="1" dirty="0" smtClean="0">
                <a:ea typeface="나눔고딕 ExtraBold" pitchFamily="50" charset="-127"/>
              </a:rPr>
              <a:t>Membership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23527" y="1186201"/>
            <a:ext cx="306154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+mn-ea"/>
              </a:rPr>
              <a:t>Button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+mn-ea"/>
              </a:rPr>
              <a:t>기본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+mn-ea"/>
              </a:rPr>
              <a:t>min-width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+mn-ea"/>
              </a:rPr>
              <a:t>값 재설정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09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7" y="5227638"/>
            <a:ext cx="119868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524608" y="5751513"/>
            <a:ext cx="4873869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Amoeba Design  Web Service Development Team </a:t>
            </a: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TEL: 02 3485 0712   FAX: 02 3447 7786</a:t>
            </a: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Copyright © 2015 amoeba design. All right reserved.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31885" y="6467476"/>
            <a:ext cx="685800" cy="390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5781" name="Rectangle 4"/>
          <p:cNvSpPr>
            <a:spLocks/>
          </p:cNvSpPr>
          <p:nvPr/>
        </p:nvSpPr>
        <p:spPr bwMode="auto">
          <a:xfrm>
            <a:off x="474785" y="6535738"/>
            <a:ext cx="299248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40" bIns="0">
            <a:spAutoFit/>
          </a:bodyPr>
          <a:lstStyle/>
          <a:p>
            <a:pPr marL="39688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본 문서는 </a:t>
            </a:r>
            <a:r>
              <a:rPr lang="ko-KR" altLang="en-US" sz="1000" dirty="0" err="1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용도외의</a:t>
            </a:r>
            <a:r>
              <a:rPr lang="ko-KR" altLang="en-US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 활용 및 공유를 전면 금합니다</a:t>
            </a:r>
            <a:r>
              <a:rPr lang="en-US" altLang="ko-KR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9263" y="2265363"/>
            <a:ext cx="2457596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lang="ko-KR" altLang="en-US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개요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 smtClean="0"/>
              <a:t>1</a:t>
            </a:r>
            <a:r>
              <a:rPr lang="en-US" altLang="ko-KR" dirty="0" smtClean="0"/>
              <a:t>.Project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0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smtClean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6646" name="직사각형 3"/>
          <p:cNvSpPr>
            <a:spLocks noChangeArrowheads="1"/>
          </p:cNvSpPr>
          <p:nvPr/>
        </p:nvSpPr>
        <p:spPr bwMode="auto">
          <a:xfrm>
            <a:off x="2289271" y="1921512"/>
            <a:ext cx="3577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endParaRPr lang="en-US" altLang="ko-KR" sz="1200" b="1" dirty="0" smtClean="0">
              <a:solidFill>
                <a:srgbClr val="40404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634" name="Rectangle 21"/>
          <p:cNvSpPr>
            <a:spLocks noChangeArrowheads="1"/>
          </p:cNvSpPr>
          <p:nvPr/>
        </p:nvSpPr>
        <p:spPr bwMode="auto">
          <a:xfrm>
            <a:off x="230066" y="233338"/>
            <a:ext cx="144584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개요</a:t>
            </a:r>
          </a:p>
        </p:txBody>
      </p:sp>
      <p:grpSp>
        <p:nvGrpSpPr>
          <p:cNvPr id="2" name="그룹 3"/>
          <p:cNvGrpSpPr/>
          <p:nvPr/>
        </p:nvGrpSpPr>
        <p:grpSpPr>
          <a:xfrm>
            <a:off x="2125208" y="2780928"/>
            <a:ext cx="2097483" cy="569709"/>
            <a:chOff x="2358802" y="5307563"/>
            <a:chExt cx="2097483" cy="569709"/>
          </a:xfrm>
        </p:grpSpPr>
        <p:sp>
          <p:nvSpPr>
            <p:cNvPr id="22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2.0</a:t>
              </a:r>
              <a:endParaRPr lang="ko-KR" altLang="en-US" sz="1400" b="1" dirty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3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9319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UX/UI </a:t>
              </a:r>
              <a:r>
                <a:rPr lang="ko-KR" altLang="en-US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변경</a:t>
              </a:r>
            </a:p>
          </p:txBody>
        </p:sp>
      </p:grpSp>
      <p:grpSp>
        <p:nvGrpSpPr>
          <p:cNvPr id="3" name="그룹 16"/>
          <p:cNvGrpSpPr/>
          <p:nvPr/>
        </p:nvGrpSpPr>
        <p:grpSpPr>
          <a:xfrm>
            <a:off x="2123728" y="4011419"/>
            <a:ext cx="2140765" cy="569709"/>
            <a:chOff x="2358802" y="5307563"/>
            <a:chExt cx="2140765" cy="569709"/>
          </a:xfrm>
        </p:grpSpPr>
        <p:sp>
          <p:nvSpPr>
            <p:cNvPr id="18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3.0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9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9752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UX/UI </a:t>
              </a:r>
              <a:r>
                <a:rPr lang="ko-KR" altLang="en-US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변경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4" name="그룹 19"/>
          <p:cNvGrpSpPr/>
          <p:nvPr/>
        </p:nvGrpSpPr>
        <p:grpSpPr>
          <a:xfrm>
            <a:off x="2137784" y="1707163"/>
            <a:ext cx="1903021" cy="569709"/>
            <a:chOff x="2358802" y="5307563"/>
            <a:chExt cx="1903021" cy="569709"/>
          </a:xfrm>
        </p:grpSpPr>
        <p:sp>
          <p:nvSpPr>
            <p:cNvPr id="21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1.0</a:t>
              </a:r>
              <a:endParaRPr lang="ko-KR" altLang="en-US" sz="1400" b="1" dirty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4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3740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</a:t>
              </a:r>
              <a:r>
                <a:rPr lang="en-US" altLang="ko-KR" sz="1200" b="1" dirty="0" err="1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5" name="그룹 14"/>
          <p:cNvGrpSpPr/>
          <p:nvPr/>
        </p:nvGrpSpPr>
        <p:grpSpPr>
          <a:xfrm>
            <a:off x="2123728" y="5013176"/>
            <a:ext cx="1951610" cy="569709"/>
            <a:chOff x="2358802" y="5307563"/>
            <a:chExt cx="1951610" cy="569709"/>
          </a:xfrm>
        </p:grpSpPr>
        <p:sp>
          <p:nvSpPr>
            <p:cNvPr id="16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5792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Simple Store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5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9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2.1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1.0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87413" y="2564904"/>
            <a:ext cx="7861051" cy="281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latinLnBrk="0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2.1.1 UX/UI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lang="en-US" altLang="ko-KR" sz="1400" dirty="0">
              <a:solidFill>
                <a:schemeClr val="bg1"/>
              </a:solidFill>
              <a:ea typeface="나눔고딕" pitchFamily="50" charset="-127"/>
              <a:sym typeface="나눔고딕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2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72" y="1006574"/>
            <a:ext cx="2522270" cy="364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69" y="1006574"/>
            <a:ext cx="2343202" cy="37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사각형 설명선 8"/>
          <p:cNvSpPr/>
          <p:nvPr/>
        </p:nvSpPr>
        <p:spPr>
          <a:xfrm>
            <a:off x="1458736" y="4878613"/>
            <a:ext cx="2456547" cy="740370"/>
          </a:xfrm>
          <a:prstGeom prst="wedgeRectCallout">
            <a:avLst>
              <a:gd name="adj1" fmla="val -20248"/>
              <a:gd name="adj2" fmla="val -19579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24"/>
          <p:cNvSpPr>
            <a:spLocks noChangeArrowheads="1"/>
          </p:cNvSpPr>
          <p:nvPr/>
        </p:nvSpPr>
        <p:spPr bwMode="auto">
          <a:xfrm>
            <a:off x="1609244" y="5043388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11" name="사각형 설명선 10"/>
          <p:cNvSpPr/>
          <p:nvPr/>
        </p:nvSpPr>
        <p:spPr>
          <a:xfrm>
            <a:off x="5253239" y="4879305"/>
            <a:ext cx="2456547" cy="740370"/>
          </a:xfrm>
          <a:prstGeom prst="wedgeRectCallout">
            <a:avLst>
              <a:gd name="adj1" fmla="val -5126"/>
              <a:gd name="adj2" fmla="val -20350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24"/>
          <p:cNvSpPr>
            <a:spLocks noChangeArrowheads="1"/>
          </p:cNvSpPr>
          <p:nvPr/>
        </p:nvSpPr>
        <p:spPr bwMode="auto">
          <a:xfrm>
            <a:off x="5403747" y="5044080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File : discovery-1.css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14685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2.1.1 </a:t>
            </a:r>
            <a:r>
              <a:rPr kumimoji="1" lang="en-US" altLang="ko-KR" sz="1500" b="1" dirty="0">
                <a:solidFill>
                  <a:srgbClr val="000000"/>
                </a:solidFill>
                <a:latin typeface="+mj-ea"/>
              </a:rPr>
              <a:t>UX/UI </a:t>
            </a:r>
            <a:r>
              <a:rPr kumimoji="1" lang="ko-KR" altLang="en-US" sz="1500" b="1" dirty="0">
                <a:solidFill>
                  <a:srgbClr val="000000"/>
                </a:solidFill>
                <a:latin typeface="+mj-ea"/>
              </a:rPr>
              <a:t>변경</a:t>
            </a:r>
            <a:endParaRPr kumimoji="1" lang="en-US" altLang="ko-KR" sz="1500" b="1" dirty="0">
              <a:solidFill>
                <a:srgbClr val="000000"/>
              </a:solidFill>
              <a:latin typeface="+mj-ea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36242" y="908719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5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2.2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564904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2.2.1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47" y="1257101"/>
            <a:ext cx="2642385" cy="462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5" y="1216668"/>
            <a:ext cx="2587718" cy="45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311" y="1257386"/>
            <a:ext cx="2488793" cy="398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latin typeface="+mj-lt"/>
                <a:ea typeface="나눔고딕 ExtraBold" pitchFamily="50" charset="-127"/>
              </a:rPr>
              <a:t>2. LG Store</a:t>
            </a:r>
            <a:endParaRPr lang="ko-KR" altLang="en-US" sz="1500" b="1" dirty="0">
              <a:latin typeface="+mj-lt"/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4176080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2015 LG STORE </a:t>
            </a:r>
            <a:r>
              <a:rPr kumimoji="1" lang="en-US" altLang="ko-KR" sz="1500" b="1" dirty="0" err="1" smtClean="0">
                <a:solidFill>
                  <a:srgbClr val="000000"/>
                </a:solidFill>
                <a:ea typeface="나눔고딕 ExtraBold" pitchFamily="50" charset="-127"/>
              </a:rPr>
              <a:t>WebOs</a:t>
            </a:r>
            <a:r>
              <a:rPr kumimoji="1" lang="en-US" altLang="ko-KR" sz="1500" b="1" dirty="0" smtClean="0">
                <a:solidFill>
                  <a:srgbClr val="000000"/>
                </a:solidFill>
                <a:ea typeface="나눔고딕 ExtraBold" pitchFamily="50" charset="-127"/>
              </a:rPr>
              <a:t> 2.0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476579" y="734700"/>
            <a:ext cx="1599477" cy="31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[html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css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js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sp>
        <p:nvSpPr>
          <p:cNvPr id="25" name="사각형 설명선 24"/>
          <p:cNvSpPr/>
          <p:nvPr/>
        </p:nvSpPr>
        <p:spPr>
          <a:xfrm>
            <a:off x="562764" y="5584275"/>
            <a:ext cx="2456547" cy="740370"/>
          </a:xfrm>
          <a:prstGeom prst="wedgeRectCallout">
            <a:avLst>
              <a:gd name="adj1" fmla="val 4568"/>
              <a:gd name="adj2" fmla="val -15590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Derectory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7" name="사각형 설명선 26"/>
          <p:cNvSpPr/>
          <p:nvPr/>
        </p:nvSpPr>
        <p:spPr>
          <a:xfrm>
            <a:off x="3051557" y="4704854"/>
            <a:ext cx="2456547" cy="740370"/>
          </a:xfrm>
          <a:prstGeom prst="wedgeRectCallout">
            <a:avLst>
              <a:gd name="adj1" fmla="val 3792"/>
              <a:gd name="adj2" fmla="val -8257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29" name="사각형 설명선 28"/>
          <p:cNvSpPr/>
          <p:nvPr/>
        </p:nvSpPr>
        <p:spPr>
          <a:xfrm>
            <a:off x="6384119" y="5168726"/>
            <a:ext cx="2456547" cy="740370"/>
          </a:xfrm>
          <a:prstGeom prst="wedgeRectCallout">
            <a:avLst>
              <a:gd name="adj1" fmla="val 1078"/>
              <a:gd name="adj2" fmla="val -1533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5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6045</TotalTime>
  <Words>451</Words>
  <Application>Microsoft Office PowerPoint</Application>
  <PresentationFormat>화면 슬라이드 쇼(4:3)</PresentationFormat>
  <Paragraphs>116</Paragraphs>
  <Slides>21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1.Project 개요(목차)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Smart TV Account/Billing UI 개발</dc:title>
  <dc:creator>Yumin</dc:creator>
  <cp:lastModifiedBy>정찬근/책임연구원/SDP기획팀(chank.jung@lgepartner.com)</cp:lastModifiedBy>
  <cp:revision>1871</cp:revision>
  <dcterms:created xsi:type="dcterms:W3CDTF">2013-05-27T07:38:23Z</dcterms:created>
  <dcterms:modified xsi:type="dcterms:W3CDTF">2016-04-20T23:42:20Z</dcterms:modified>
</cp:coreProperties>
</file>