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92" r:id="rId2"/>
    <p:sldId id="441" r:id="rId3"/>
    <p:sldId id="456" r:id="rId4"/>
    <p:sldId id="477" r:id="rId5"/>
    <p:sldId id="489" r:id="rId6"/>
    <p:sldId id="490" r:id="rId7"/>
    <p:sldId id="491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8" r:id="rId18"/>
    <p:sldId id="468" r:id="rId19"/>
    <p:sldId id="459" r:id="rId20"/>
    <p:sldId id="463" r:id="rId21"/>
    <p:sldId id="462" r:id="rId2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60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4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52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058008"/>
            <a:ext cx="8831045" cy="79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/>
              <a:t>Screen </a:t>
            </a:r>
            <a:r>
              <a:rPr lang="en-US" altLang="ko-KR" sz="1000" dirty="0"/>
              <a:t>Shot </a:t>
            </a:r>
            <a:r>
              <a:rPr lang="ko-KR" altLang="en-US" sz="1000" dirty="0"/>
              <a:t>하단</a:t>
            </a:r>
            <a:r>
              <a:rPr lang="en-US" altLang="ko-KR" sz="1000" dirty="0"/>
              <a:t> </a:t>
            </a:r>
            <a:r>
              <a:rPr lang="ko-KR" altLang="en-US" sz="1000" dirty="0"/>
              <a:t>뒤로</a:t>
            </a:r>
            <a:r>
              <a:rPr lang="en-US" altLang="ko-KR" sz="1000" dirty="0"/>
              <a:t> </a:t>
            </a:r>
            <a:r>
              <a:rPr lang="ko-KR" altLang="en-US" sz="1000" dirty="0"/>
              <a:t>넘기기</a:t>
            </a:r>
            <a:r>
              <a:rPr lang="en-US" altLang="ko-KR" sz="1000" dirty="0"/>
              <a:t> </a:t>
            </a:r>
            <a:r>
              <a:rPr lang="ko-KR" altLang="en-US" sz="1000" dirty="0"/>
              <a:t>앞으로</a:t>
            </a:r>
            <a:r>
              <a:rPr lang="en-US" altLang="ko-KR" sz="1000" dirty="0"/>
              <a:t> </a:t>
            </a:r>
            <a:r>
              <a:rPr lang="ko-KR" altLang="en-US" sz="1000" dirty="0"/>
              <a:t>넘기기</a:t>
            </a:r>
            <a:r>
              <a:rPr lang="en-US" altLang="ko-KR" sz="1000" dirty="0"/>
              <a:t> </a:t>
            </a:r>
            <a:r>
              <a:rPr lang="ko-KR" altLang="en-US" sz="1000" dirty="0"/>
              <a:t>아이콘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안나타는</a:t>
            </a:r>
            <a:r>
              <a:rPr lang="en-US" altLang="ko-KR" sz="1000" dirty="0"/>
              <a:t> </a:t>
            </a:r>
            <a:r>
              <a:rPr lang="ko-KR" altLang="en-US" sz="1000" dirty="0"/>
              <a:t>이슈로</a:t>
            </a:r>
            <a:r>
              <a:rPr lang="en-US" altLang="ko-KR" sz="1000" dirty="0"/>
              <a:t> </a:t>
            </a:r>
            <a:r>
              <a:rPr lang="ko-KR" altLang="en-US" sz="1000" dirty="0"/>
              <a:t>이미지파일</a:t>
            </a:r>
            <a:r>
              <a:rPr lang="en-US" altLang="ko-KR" sz="1000" dirty="0"/>
              <a:t> icon-player.png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이미지</a:t>
            </a:r>
            <a:r>
              <a:rPr lang="en-US" altLang="ko-KR" sz="1000" dirty="0"/>
              <a:t> </a:t>
            </a:r>
            <a:r>
              <a:rPr lang="ko-KR" altLang="en-US" sz="1000" dirty="0"/>
              <a:t>병합</a:t>
            </a:r>
            <a:r>
              <a:rPr lang="en-US" altLang="ko-KR" sz="1000" dirty="0"/>
              <a:t> </a:t>
            </a:r>
            <a:r>
              <a:rPr lang="ko-KR" altLang="en-US" sz="1000" dirty="0"/>
              <a:t>및</a:t>
            </a:r>
            <a:r>
              <a:rPr lang="en-US" altLang="ko-KR" sz="1000" dirty="0"/>
              <a:t> </a:t>
            </a:r>
            <a:r>
              <a:rPr lang="ko-KR" altLang="en-US" sz="1000" dirty="0"/>
              <a:t>관련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css</a:t>
            </a:r>
            <a:r>
              <a:rPr lang="en-US" altLang="ko-KR" sz="1000" dirty="0"/>
              <a:t> style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player-video</a:t>
            </a:r>
            <a:r>
              <a:rPr lang="ko-KR" altLang="en-US" sz="1000" dirty="0"/>
              <a:t>에서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btn</a:t>
            </a:r>
            <a:r>
              <a:rPr lang="en-US" altLang="ko-KR" sz="1000" dirty="0"/>
              <a:t>-slide-show </a:t>
            </a:r>
            <a:r>
              <a:rPr lang="ko-KR" altLang="en-US" sz="1000" dirty="0"/>
              <a:t>버튼과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btn</a:t>
            </a:r>
            <a:r>
              <a:rPr lang="en-US" altLang="ko-KR" sz="1000" dirty="0"/>
              <a:t>-slide-show </a:t>
            </a:r>
            <a:r>
              <a:rPr lang="ko-KR" altLang="en-US" sz="1000" dirty="0"/>
              <a:t>버튼</a:t>
            </a:r>
            <a:r>
              <a:rPr lang="en-US" altLang="ko-KR" sz="1000" dirty="0"/>
              <a:t> </a:t>
            </a:r>
            <a:r>
              <a:rPr lang="ko-KR" altLang="en-US" sz="1000" dirty="0"/>
              <a:t>위치</a:t>
            </a:r>
            <a:r>
              <a:rPr lang="en-US" altLang="ko-KR" sz="1000" dirty="0"/>
              <a:t> </a:t>
            </a:r>
            <a:r>
              <a:rPr lang="ko-KR" altLang="en-US" sz="1000" dirty="0"/>
              <a:t>변경으로</a:t>
            </a:r>
            <a:r>
              <a:rPr lang="en-US" altLang="ko-KR" sz="1000" dirty="0"/>
              <a:t> </a:t>
            </a:r>
            <a:r>
              <a:rPr lang="ko-KR" altLang="en-US" sz="1000" dirty="0"/>
              <a:t>인해</a:t>
            </a:r>
            <a:r>
              <a:rPr lang="en-US" altLang="ko-KR" sz="1000" dirty="0"/>
              <a:t> </a:t>
            </a:r>
            <a:r>
              <a:rPr lang="ko-KR" altLang="en-US" sz="1000" dirty="0"/>
              <a:t>관련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css</a:t>
            </a:r>
            <a:r>
              <a:rPr lang="en-US" altLang="ko-KR" sz="1000" dirty="0"/>
              <a:t> style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/>
              <a:t>‘</a:t>
            </a:r>
            <a:r>
              <a:rPr lang="ko-KR" altLang="en-US" sz="1000" dirty="0" smtClean="0"/>
              <a:t>광고 이미지 </a:t>
            </a:r>
            <a:r>
              <a:rPr lang="ko-KR" altLang="en-US" sz="1000" dirty="0" err="1" smtClean="0"/>
              <a:t>출력됮</a:t>
            </a:r>
            <a:r>
              <a:rPr lang="ko-KR" altLang="en-US" sz="1000" dirty="0" smtClean="0"/>
              <a:t> 않음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으로 버튼 이미지 수정</a:t>
            </a:r>
            <a:r>
              <a:rPr lang="en-US" altLang="ko-KR" sz="1000" dirty="0" smtClean="0"/>
              <a:t>( RTL </a:t>
            </a:r>
            <a:r>
              <a:rPr lang="ko-KR" altLang="en-US" sz="1000" dirty="0" smtClean="0"/>
              <a:t>타입 추가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45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5" y="908720"/>
            <a:ext cx="8613181" cy="89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724128" y="198884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3527" y="1186201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2015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1921512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741484"/>
            <a:ext cx="1951610" cy="569709"/>
            <a:chOff x="2358802" y="5307563"/>
            <a:chExt cx="1951610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3775805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707163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481012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4"/>
          <p:cNvGrpSpPr/>
          <p:nvPr/>
        </p:nvGrpSpPr>
        <p:grpSpPr>
          <a:xfrm>
            <a:off x="2123728" y="5844449"/>
            <a:ext cx="2717411" cy="569709"/>
            <a:chOff x="2358802" y="5307563"/>
            <a:chExt cx="2717411" cy="569709"/>
          </a:xfrm>
        </p:grpSpPr>
        <p:sp>
          <p:nvSpPr>
            <p:cNvPr id="2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27174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Membership (account/billing) </a:t>
              </a:r>
            </a:p>
          </p:txBody>
        </p:sp>
        <p:sp>
          <p:nvSpPr>
            <p:cNvPr id="27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460</Words>
  <Application>Microsoft Office PowerPoint</Application>
  <PresentationFormat>화면 슬라이드 쇼(4:3)</PresentationFormat>
  <Paragraphs>118</Paragraphs>
  <Slides>21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이왕진/책임/클라우드센터 서비스플랫폼FD CCP개발팀(wangjin.lee@lgepartner</cp:lastModifiedBy>
  <cp:revision>1877</cp:revision>
  <dcterms:created xsi:type="dcterms:W3CDTF">2013-05-27T07:38:23Z</dcterms:created>
  <dcterms:modified xsi:type="dcterms:W3CDTF">2016-06-21T05:56:57Z</dcterms:modified>
</cp:coreProperties>
</file>