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441" r:id="rId2"/>
    <p:sldId id="456" r:id="rId3"/>
    <p:sldId id="477" r:id="rId4"/>
    <p:sldId id="489" r:id="rId5"/>
    <p:sldId id="490" r:id="rId6"/>
    <p:sldId id="491" r:id="rId7"/>
    <p:sldId id="478" r:id="rId8"/>
    <p:sldId id="479" r:id="rId9"/>
    <p:sldId id="480" r:id="rId10"/>
    <p:sldId id="481" r:id="rId11"/>
    <p:sldId id="482" r:id="rId12"/>
    <p:sldId id="497" r:id="rId13"/>
    <p:sldId id="496" r:id="rId14"/>
    <p:sldId id="492" r:id="rId15"/>
    <p:sldId id="493" r:id="rId16"/>
    <p:sldId id="494" r:id="rId17"/>
    <p:sldId id="495" r:id="rId18"/>
    <p:sldId id="485" r:id="rId19"/>
    <p:sldId id="486" r:id="rId20"/>
    <p:sldId id="488" r:id="rId21"/>
    <p:sldId id="468" r:id="rId22"/>
    <p:sldId id="459" r:id="rId23"/>
    <p:sldId id="463" r:id="rId24"/>
    <p:sldId id="498" r:id="rId25"/>
    <p:sldId id="462" r:id="rId26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07" autoAdjust="0"/>
    <p:restoredTop sz="94604" autoAdjust="0"/>
  </p:normalViewPr>
  <p:slideViewPr>
    <p:cSldViewPr>
      <p:cViewPr>
        <p:scale>
          <a:sx n="80" d="100"/>
          <a:sy n="80" d="100"/>
        </p:scale>
        <p:origin x="-1602" y="-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E38202B-135D-4652-BD19-8B3ABEBEEC4E}" type="datetimeFigureOut">
              <a:rPr lang="ko-KR" altLang="en-US" smtClean="0"/>
              <a:pPr/>
              <a:t>2016-08-22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B58ABCB7-A92B-46AC-8E7F-7CC2B80446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89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4020650" y="9722471"/>
            <a:ext cx="3076976" cy="510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9" tIns="49525" rIns="99049" bIns="49525" anchor="b"/>
          <a:lstStyle>
            <a:lvl1pPr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7C194B62-FBEF-49F4-B790-D26989DCE8CD}" type="slidenum">
              <a:rPr lang="en-US" altLang="ko-KR" sz="1300" smtClean="0">
                <a:solidFill>
                  <a:prstClr val="black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ko-KR" sz="1300" dirty="0" smtClean="0">
              <a:solidFill>
                <a:prstClr val="black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998" eaLnBrk="0" hangingPunct="0">
              <a:defRPr kumimoji="1" b="1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75564" indent="-298294" defTabSz="990998" eaLnBrk="0" hangingPunct="0">
              <a:defRPr kumimoji="1" b="1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93175" indent="-238634" defTabSz="990998" eaLnBrk="0" hangingPunct="0">
              <a:defRPr kumimoji="1" b="1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70445" indent="-238634" defTabSz="990998" eaLnBrk="0" hangingPunct="0">
              <a:defRPr kumimoji="1" b="1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147715" indent="-238634" defTabSz="990998" eaLnBrk="0" hangingPunct="0">
              <a:defRPr kumimoji="1" b="1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624985" indent="-238634" defTabSz="99099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3102254" indent="-238634" defTabSz="99099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579525" indent="-238634" defTabSz="99099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4056795" indent="-238634" defTabSz="99099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eaLnBrk="1" hangingPunct="1"/>
            <a:fld id="{6399EA97-7B61-44A5-807C-0A5C2DE27B76}" type="slidenum">
              <a:rPr lang="en-US" altLang="ko-KR" b="0">
                <a:solidFill>
                  <a:prstClr val="black"/>
                </a:solidFill>
                <a:ea typeface="돋움" pitchFamily="50" charset="-127"/>
              </a:rPr>
              <a:pPr eaLnBrk="1" hangingPunct="1"/>
              <a:t>3</a:t>
            </a:fld>
            <a:endParaRPr lang="en-US" altLang="ko-KR" b="0">
              <a:solidFill>
                <a:prstClr val="black"/>
              </a:solidFill>
              <a:ea typeface="돋움" pitchFamily="50" charset="-127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4020650" y="9722471"/>
            <a:ext cx="3076976" cy="510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9" tIns="49525" rIns="99049" bIns="49525" anchor="b"/>
          <a:lstStyle>
            <a:lvl1pPr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7C194B62-FBEF-49F4-B790-D26989DCE8CD}" type="slidenum">
              <a:rPr lang="en-US" altLang="ko-KR" sz="1300" smtClean="0">
                <a:solidFill>
                  <a:prstClr val="black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ko-KR" sz="1300" dirty="0" smtClean="0">
              <a:solidFill>
                <a:prstClr val="black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4020650" y="9722471"/>
            <a:ext cx="3076976" cy="510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9" tIns="49525" rIns="99049" bIns="49525" anchor="b"/>
          <a:lstStyle>
            <a:lvl1pPr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7C194B62-FBEF-49F4-B790-D26989DCE8CD}" type="slidenum">
              <a:rPr lang="en-US" altLang="ko-KR" sz="1300" smtClean="0">
                <a:solidFill>
                  <a:prstClr val="black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ko-KR" sz="1300" dirty="0" smtClean="0">
              <a:solidFill>
                <a:prstClr val="black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4020650" y="9722471"/>
            <a:ext cx="3076976" cy="510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9" tIns="49525" rIns="99049" bIns="49525" anchor="b"/>
          <a:lstStyle>
            <a:lvl1pPr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7C194B62-FBEF-49F4-B790-D26989DCE8CD}" type="slidenum">
              <a:rPr lang="en-US" altLang="ko-KR" sz="1300" smtClean="0">
                <a:solidFill>
                  <a:prstClr val="black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ko-KR" sz="1300" dirty="0" smtClean="0">
              <a:solidFill>
                <a:prstClr val="black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4020650" y="9722471"/>
            <a:ext cx="3076976" cy="510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9" tIns="49525" rIns="99049" bIns="49525" anchor="b"/>
          <a:lstStyle>
            <a:lvl1pPr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7C194B62-FBEF-49F4-B790-D26989DCE8CD}" type="slidenum">
              <a:rPr lang="en-US" altLang="ko-KR" sz="1300" smtClean="0">
                <a:solidFill>
                  <a:prstClr val="black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ko-KR" sz="1300" dirty="0" smtClean="0">
              <a:solidFill>
                <a:prstClr val="black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4020650" y="9722471"/>
            <a:ext cx="3076976" cy="510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9" tIns="49525" rIns="99049" bIns="49525" anchor="b"/>
          <a:lstStyle>
            <a:lvl1pPr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7C194B62-FBEF-49F4-B790-D26989DCE8CD}" type="slidenum">
              <a:rPr lang="en-US" altLang="ko-KR" sz="1300" smtClean="0">
                <a:solidFill>
                  <a:prstClr val="black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ko-KR" sz="1300" dirty="0" smtClean="0">
              <a:solidFill>
                <a:prstClr val="black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4020650" y="9722471"/>
            <a:ext cx="3076976" cy="510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9" tIns="49525" rIns="99049" bIns="49525" anchor="b"/>
          <a:lstStyle>
            <a:lvl1pPr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7C194B62-FBEF-49F4-B790-D26989DCE8CD}" type="slidenum">
              <a:rPr lang="en-US" altLang="ko-KR" sz="1300" smtClean="0">
                <a:solidFill>
                  <a:prstClr val="black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ko-KR" sz="1300" dirty="0" smtClean="0">
              <a:solidFill>
                <a:prstClr val="black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 txBox="1">
            <a:spLocks noGrp="1" noChangeArrowheads="1"/>
          </p:cNvSpPr>
          <p:nvPr/>
        </p:nvSpPr>
        <p:spPr bwMode="auto">
          <a:xfrm>
            <a:off x="4020650" y="9722471"/>
            <a:ext cx="3076976" cy="510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9" tIns="49525" rIns="99049" bIns="49525" anchor="b"/>
          <a:lstStyle>
            <a:lvl1pPr defTabSz="94773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r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r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r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r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3FEDC4DA-D053-4EC7-BB92-F304570C9C2A}" type="slidenum">
              <a:rPr lang="en-US" altLang="ko-KR" sz="1300" smtClean="0">
                <a:solidFill>
                  <a:prstClr val="black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 altLang="ko-KR" sz="1300" dirty="0" smtClean="0">
              <a:solidFill>
                <a:prstClr val="black"/>
              </a:solidFill>
            </a:endParaRPr>
          </a:p>
        </p:txBody>
      </p:sp>
      <p:sp>
        <p:nvSpPr>
          <p:cNvPr id="117763" name="Rectangle 7"/>
          <p:cNvSpPr txBox="1">
            <a:spLocks noGrp="1" noChangeArrowheads="1"/>
          </p:cNvSpPr>
          <p:nvPr/>
        </p:nvSpPr>
        <p:spPr bwMode="auto">
          <a:xfrm>
            <a:off x="4020650" y="9722471"/>
            <a:ext cx="3076976" cy="510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9" tIns="49525" rIns="99049" bIns="49525" anchor="b"/>
          <a:lstStyle>
            <a:lvl1pPr defTabSz="94773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r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r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r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r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5BE3C824-FA42-498B-A0B6-86DB41A3CFE5}" type="slidenum">
              <a:rPr lang="en-US" altLang="ko-KR" sz="1300" smtClean="0">
                <a:solidFill>
                  <a:prstClr val="black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 altLang="ko-KR" sz="1300" dirty="0" smtClean="0">
              <a:solidFill>
                <a:prstClr val="black"/>
              </a:solidFill>
            </a:endParaRPr>
          </a:p>
        </p:txBody>
      </p:sp>
      <p:sp>
        <p:nvSpPr>
          <p:cNvPr id="117764" name="Rectangle 7"/>
          <p:cNvSpPr txBox="1">
            <a:spLocks noGrp="1" noChangeArrowheads="1"/>
          </p:cNvSpPr>
          <p:nvPr/>
        </p:nvSpPr>
        <p:spPr bwMode="auto">
          <a:xfrm>
            <a:off x="4020650" y="9724118"/>
            <a:ext cx="3076976" cy="508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14" tIns="45658" rIns="91314" bIns="45658" anchor="b"/>
          <a:lstStyle>
            <a:lvl1pPr defTabSz="87788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87788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87788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87788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87788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B5E61CCB-2E43-442B-A3C8-126306C32F75}" type="slidenum">
              <a:rPr lang="en-US" altLang="ko-KR" sz="1100" smtClean="0">
                <a:solidFill>
                  <a:prstClr val="black"/>
                </a:solidFill>
                <a:latin typeface="Arial" charset="0"/>
                <a:ea typeface="돋움" pitchFamily="50" charset="-127"/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 altLang="ko-KR" sz="1100" dirty="0" smtClean="0">
              <a:solidFill>
                <a:prstClr val="black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177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9013" y="769938"/>
            <a:ext cx="5116512" cy="3836987"/>
          </a:xfrm>
          <a:ln/>
        </p:spPr>
      </p:sp>
      <p:sp>
        <p:nvSpPr>
          <p:cNvPr id="1177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2776" y="4862884"/>
            <a:ext cx="5673751" cy="460104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14" tIns="45658" rIns="91314" bIns="45658"/>
          <a:lstStyle/>
          <a:p>
            <a:pPr eaLnBrk="1" hangingPunct="1"/>
            <a:endParaRPr lang="ko-KR" altLang="ko-KR" smtClean="0">
              <a:solidFill>
                <a:srgbClr val="000000"/>
              </a:solidFill>
              <a:latin typeface="굴림" charset="-127"/>
              <a:ea typeface="굴림" charset="-127"/>
              <a:sym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3C4-37FB-4534-8592-B9C5F6DB2BC5}" type="datetimeFigureOut">
              <a:rPr lang="ko-KR" altLang="en-US" smtClean="0"/>
              <a:pPr/>
              <a:t>2016-08-22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3C4-37FB-4534-8592-B9C5F6DB2BC5}" type="datetimeFigureOut">
              <a:rPr lang="ko-KR" altLang="en-US" smtClean="0"/>
              <a:pPr/>
              <a:t>2016-08-22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3C4-37FB-4534-8592-B9C5F6DB2BC5}" type="datetimeFigureOut">
              <a:rPr lang="ko-KR" altLang="en-US" smtClean="0"/>
              <a:pPr/>
              <a:t>2016-08-22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oject 개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8" name="Line 4"/>
          <p:cNvSpPr>
            <a:spLocks noChangeShapeType="1"/>
          </p:cNvSpPr>
          <p:nvPr userDrawn="1"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b="1" smtClean="0">
              <a:solidFill>
                <a:srgbClr val="000000"/>
              </a:solidFill>
              <a:ea typeface="굴림" pitchFamily="50" charset="-127"/>
            </a:endParaRPr>
          </a:p>
        </p:txBody>
      </p:sp>
      <p:sp>
        <p:nvSpPr>
          <p:cNvPr id="9" name="Rectangle 21"/>
          <p:cNvSpPr>
            <a:spLocks noChangeArrowheads="1"/>
          </p:cNvSpPr>
          <p:nvPr userDrawn="1"/>
        </p:nvSpPr>
        <p:spPr bwMode="auto">
          <a:xfrm>
            <a:off x="230066" y="233338"/>
            <a:ext cx="1445845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1. Project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1063143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3C4-37FB-4534-8592-B9C5F6DB2BC5}" type="datetimeFigureOut">
              <a:rPr lang="ko-KR" altLang="en-US" smtClean="0"/>
              <a:pPr/>
              <a:t>2016-08-22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3C4-37FB-4534-8592-B9C5F6DB2BC5}" type="datetimeFigureOut">
              <a:rPr lang="ko-KR" altLang="en-US" smtClean="0"/>
              <a:pPr/>
              <a:t>2016-08-22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3C4-37FB-4534-8592-B9C5F6DB2BC5}" type="datetimeFigureOut">
              <a:rPr lang="ko-KR" altLang="en-US" smtClean="0"/>
              <a:pPr/>
              <a:t>2016-08-22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3C4-37FB-4534-8592-B9C5F6DB2BC5}" type="datetimeFigureOut">
              <a:rPr lang="ko-KR" altLang="en-US" smtClean="0"/>
              <a:pPr/>
              <a:t>2016-08-22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3C4-37FB-4534-8592-B9C5F6DB2BC5}" type="datetimeFigureOut">
              <a:rPr lang="ko-KR" altLang="en-US" smtClean="0"/>
              <a:pPr/>
              <a:t>2016-08-22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3C4-37FB-4534-8592-B9C5F6DB2BC5}" type="datetimeFigureOut">
              <a:rPr lang="ko-KR" altLang="en-US" smtClean="0"/>
              <a:pPr/>
              <a:t>2016-08-22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3C4-37FB-4534-8592-B9C5F6DB2BC5}" type="datetimeFigureOut">
              <a:rPr lang="ko-KR" altLang="en-US" smtClean="0"/>
              <a:pPr/>
              <a:t>2016-08-22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3C4-37FB-4534-8592-B9C5F6DB2BC5}" type="datetimeFigureOut">
              <a:rPr lang="ko-KR" altLang="en-US" smtClean="0"/>
              <a:pPr/>
              <a:t>2016-08-22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E13C4-37FB-4534-8592-B9C5F6DB2BC5}" type="datetimeFigureOut">
              <a:rPr lang="ko-KR" altLang="en-US" smtClean="0"/>
              <a:pPr/>
              <a:t>2016-08-22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5" y="188640"/>
            <a:ext cx="9125073" cy="6480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972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 smtClean="0">
              <a:solidFill>
                <a:srgbClr val="000000"/>
              </a:solidFill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49263" y="1844824"/>
            <a:ext cx="4016292" cy="5180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0800" tIns="50800" rIns="40640" bIns="50800" anchor="ctr">
            <a:spAutoFit/>
          </a:bodyPr>
          <a:lstStyle/>
          <a:p>
            <a:r>
              <a:rPr lang="en-US" altLang="ko-KR" sz="2700" b="1" dirty="0" smtClean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2.3 </a:t>
            </a:r>
            <a:r>
              <a:rPr lang="en-US" altLang="ko-KR" sz="2700" b="1" dirty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LG Store </a:t>
            </a:r>
            <a:r>
              <a:rPr lang="en-US" altLang="ko-KR" sz="2700" b="1" dirty="0" err="1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WebOs</a:t>
            </a:r>
            <a:r>
              <a:rPr lang="en-US" altLang="ko-KR" sz="2700" b="1" dirty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 </a:t>
            </a:r>
            <a:r>
              <a:rPr lang="en-US" altLang="ko-KR" sz="2700" b="1" dirty="0" smtClean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3.0</a:t>
            </a:r>
            <a:endParaRPr lang="en-US" altLang="ko-KR" sz="2700" b="1" dirty="0">
              <a:solidFill>
                <a:schemeClr val="bg1"/>
              </a:solidFill>
              <a:latin typeface="+mj-lt"/>
              <a:ea typeface="나눔고딕 ExtraBold" pitchFamily="50" charset="-127"/>
            </a:endParaRPr>
          </a:p>
        </p:txBody>
      </p:sp>
      <p:sp>
        <p:nvSpPr>
          <p:cNvPr id="12" name="Rectangle 3"/>
          <p:cNvSpPr>
            <a:spLocks/>
          </p:cNvSpPr>
          <p:nvPr/>
        </p:nvSpPr>
        <p:spPr bwMode="auto">
          <a:xfrm>
            <a:off x="887413" y="2852936"/>
            <a:ext cx="7861051" cy="2154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40640" bIns="0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2.3.1 UX/UI </a:t>
            </a:r>
            <a:r>
              <a:rPr lang="ko-KR" altLang="en-US" sz="1400" dirty="0" smtClean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변경</a:t>
            </a:r>
            <a:endParaRPr kumimoji="1" lang="en-US" altLang="ko-KR" sz="1400" b="1" dirty="0">
              <a:solidFill>
                <a:srgbClr val="0000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909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92212"/>
            <a:ext cx="2232248" cy="504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992212"/>
            <a:ext cx="2928796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43"/>
          <p:cNvSpPr>
            <a:spLocks noChangeArrowheads="1"/>
          </p:cNvSpPr>
          <p:nvPr/>
        </p:nvSpPr>
        <p:spPr bwMode="auto">
          <a:xfrm>
            <a:off x="230066" y="233339"/>
            <a:ext cx="1136593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>
                <a:ea typeface="나눔고딕 ExtraBold" pitchFamily="50" charset="-127"/>
              </a:rPr>
              <a:t>2. LG Store</a:t>
            </a:r>
            <a:endParaRPr lang="ko-KR" altLang="en-US" sz="1500" b="1" dirty="0">
              <a:ea typeface="나눔고딕 ExtraBold" pitchFamily="50" charset="-127"/>
            </a:endParaRPr>
          </a:p>
        </p:txBody>
      </p:sp>
      <p:sp>
        <p:nvSpPr>
          <p:cNvPr id="4" name="Rectangle 22"/>
          <p:cNvSpPr>
            <a:spLocks noChangeArrowheads="1"/>
          </p:cNvSpPr>
          <p:nvPr/>
        </p:nvSpPr>
        <p:spPr bwMode="auto">
          <a:xfrm>
            <a:off x="2243504" y="233339"/>
            <a:ext cx="3437864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LG Store </a:t>
            </a:r>
            <a:r>
              <a:rPr kumimoji="1" lang="en-US" altLang="ko-KR" sz="1500" b="1" dirty="0" err="1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WebOs</a:t>
            </a:r>
            <a:r>
              <a:rPr kumimoji="1" lang="en-US" altLang="ko-KR" sz="1500" b="1" dirty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 3</a:t>
            </a:r>
            <a:r>
              <a:rPr kumimoji="1" lang="en-US" altLang="ko-KR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.0 Publishing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구조</a:t>
            </a:r>
            <a:endParaRPr kumimoji="1" lang="en-US" altLang="ko-KR" sz="1500" b="1" dirty="0" smtClean="0">
              <a:solidFill>
                <a:srgbClr val="000000"/>
              </a:solidFill>
              <a:latin typeface="+mj-lt"/>
              <a:ea typeface="나눔고딕 ExtraBold" pitchFamily="50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96336" y="6176772"/>
            <a:ext cx="1391640" cy="60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Store </a:t>
            </a:r>
            <a:r>
              <a:rPr lang="en-US" altLang="ko-KR" dirty="0" err="1"/>
              <a:t>WebOs</a:t>
            </a:r>
            <a:r>
              <a:rPr lang="en-US" altLang="ko-KR" dirty="0"/>
              <a:t> </a:t>
            </a:r>
            <a:r>
              <a:rPr lang="en-US" altLang="ko-KR" dirty="0" smtClean="0"/>
              <a:t>3.0</a:t>
            </a:r>
            <a:endParaRPr lang="ko-KR" altLang="en-US" dirty="0"/>
          </a:p>
        </p:txBody>
      </p:sp>
      <p:sp>
        <p:nvSpPr>
          <p:cNvPr id="14" name="사각형 설명선 13"/>
          <p:cNvSpPr/>
          <p:nvPr/>
        </p:nvSpPr>
        <p:spPr>
          <a:xfrm>
            <a:off x="1230818" y="5806587"/>
            <a:ext cx="2456547" cy="740370"/>
          </a:xfrm>
          <a:prstGeom prst="wedgeRectCallout">
            <a:avLst>
              <a:gd name="adj1" fmla="val -20636"/>
              <a:gd name="adj2" fmla="val -132752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markup</a:t>
            </a: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Html, JS(for Markup) Files</a:t>
            </a:r>
            <a:endParaRPr lang="en-US" altLang="ko-KR" sz="1000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6" name="사각형 설명선 15"/>
          <p:cNvSpPr/>
          <p:nvPr/>
        </p:nvSpPr>
        <p:spPr>
          <a:xfrm>
            <a:off x="4851757" y="5229200"/>
            <a:ext cx="2456547" cy="740370"/>
          </a:xfrm>
          <a:prstGeom prst="wedgeRectCallout">
            <a:avLst>
              <a:gd name="adj1" fmla="val -23349"/>
              <a:gd name="adj2" fmla="val -22023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</a:t>
            </a:r>
            <a:r>
              <a:rPr lang="en-US" altLang="ko-KR" sz="1000" b="1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endParaRPr lang="en-US" altLang="ko-KR" sz="1000" b="1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Files</a:t>
            </a:r>
            <a:endParaRPr lang="en-US" altLang="ko-KR" sz="1000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1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3"/>
          <p:cNvSpPr>
            <a:spLocks noChangeArrowheads="1"/>
          </p:cNvSpPr>
          <p:nvPr/>
        </p:nvSpPr>
        <p:spPr bwMode="auto">
          <a:xfrm>
            <a:off x="230066" y="233339"/>
            <a:ext cx="1136593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 smtClean="0">
                <a:ea typeface="나눔고딕 ExtraBold" pitchFamily="50" charset="-127"/>
              </a:rPr>
              <a:t>3. </a:t>
            </a:r>
            <a:r>
              <a:rPr lang="en-US" altLang="ko-KR" sz="1500" b="1" dirty="0">
                <a:ea typeface="나눔고딕 ExtraBold" pitchFamily="50" charset="-127"/>
              </a:rPr>
              <a:t>LG Store</a:t>
            </a:r>
            <a:endParaRPr lang="ko-KR" altLang="en-US" sz="1500" b="1" dirty="0">
              <a:ea typeface="나눔고딕 ExtraBold" pitchFamily="50" charset="-127"/>
            </a:endParaRP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96336" y="6176772"/>
            <a:ext cx="1391640" cy="60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Store </a:t>
            </a:r>
            <a:r>
              <a:rPr lang="en-US" altLang="ko-KR" dirty="0" err="1"/>
              <a:t>WebOs</a:t>
            </a:r>
            <a:r>
              <a:rPr lang="en-US" altLang="ko-KR" dirty="0"/>
              <a:t> </a:t>
            </a:r>
            <a:r>
              <a:rPr lang="en-US" altLang="ko-KR" dirty="0" smtClean="0"/>
              <a:t>3.0</a:t>
            </a:r>
            <a:endParaRPr lang="ko-KR" altLang="en-US" dirty="0"/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2243504" y="233339"/>
            <a:ext cx="1639551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 smtClean="0">
                <a:solidFill>
                  <a:srgbClr val="000000"/>
                </a:solidFill>
                <a:latin typeface="+mj-ea"/>
                <a:ea typeface="+mj-ea"/>
              </a:rPr>
              <a:t>2.3.1 </a:t>
            </a:r>
            <a:r>
              <a:rPr kumimoji="1" lang="en-US" altLang="ko-KR" sz="1500" b="1" dirty="0" smtClean="0">
                <a:solidFill>
                  <a:srgbClr val="000000"/>
                </a:solidFill>
                <a:latin typeface="+mj-ea"/>
                <a:ea typeface="+mj-ea"/>
              </a:rPr>
              <a:t>UX/UI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ea"/>
                <a:ea typeface="+mj-ea"/>
              </a:rPr>
              <a:t>제작</a:t>
            </a:r>
            <a:endParaRPr kumimoji="1" lang="en-US" altLang="ko-KR" sz="1500" b="1" dirty="0" smtClea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156931" y="1303716"/>
            <a:ext cx="8831045" cy="303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0800" tIns="50800" rIns="40640" bIns="50800" anchor="ctr">
            <a:spAutoFit/>
          </a:bodyPr>
          <a:lstStyle/>
          <a:p>
            <a:pPr marL="325438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ko-KR" altLang="en-US" sz="1000" dirty="0"/>
              <a:t>원형</a:t>
            </a:r>
            <a:r>
              <a:rPr lang="en-US" altLang="ko-KR" sz="1000" dirty="0"/>
              <a:t> </a:t>
            </a:r>
            <a:r>
              <a:rPr lang="ko-KR" altLang="en-US" sz="1000" dirty="0"/>
              <a:t>플레이버튼</a:t>
            </a:r>
            <a:r>
              <a:rPr lang="en-US" altLang="ko-KR" sz="1000" dirty="0"/>
              <a:t> </a:t>
            </a:r>
            <a:r>
              <a:rPr lang="ko-KR" altLang="en-US" sz="1000" dirty="0"/>
              <a:t>배경색</a:t>
            </a:r>
            <a:r>
              <a:rPr lang="en-US" altLang="ko-KR" sz="1000" dirty="0"/>
              <a:t> </a:t>
            </a:r>
            <a:r>
              <a:rPr lang="ko-KR" altLang="en-US" sz="1000" dirty="0"/>
              <a:t>관련</a:t>
            </a:r>
            <a:r>
              <a:rPr lang="en-US" altLang="ko-KR" sz="1000" dirty="0"/>
              <a:t> </a:t>
            </a:r>
            <a:r>
              <a:rPr lang="ko-KR" altLang="en-US" sz="1000" dirty="0"/>
              <a:t>이미지</a:t>
            </a:r>
            <a:r>
              <a:rPr lang="en-US" altLang="ko-KR" sz="1000" dirty="0"/>
              <a:t> </a:t>
            </a:r>
            <a:r>
              <a:rPr lang="ko-KR" altLang="en-US" sz="1000" dirty="0"/>
              <a:t>교체</a:t>
            </a:r>
            <a:endParaRPr kumimoji="1" lang="en-US" altLang="ko-KR" sz="1000" dirty="0" smtClean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422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3"/>
          <p:cNvSpPr>
            <a:spLocks noChangeArrowheads="1"/>
          </p:cNvSpPr>
          <p:nvPr/>
        </p:nvSpPr>
        <p:spPr bwMode="auto">
          <a:xfrm>
            <a:off x="230066" y="233339"/>
            <a:ext cx="1136593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 smtClean="0">
                <a:ea typeface="나눔고딕 ExtraBold" pitchFamily="50" charset="-127"/>
              </a:rPr>
              <a:t>4. </a:t>
            </a:r>
            <a:r>
              <a:rPr lang="en-US" altLang="ko-KR" sz="1500" b="1" dirty="0">
                <a:ea typeface="나눔고딕 ExtraBold" pitchFamily="50" charset="-127"/>
              </a:rPr>
              <a:t>LG Store</a:t>
            </a:r>
            <a:endParaRPr lang="ko-KR" altLang="en-US" sz="1500" b="1" dirty="0">
              <a:ea typeface="나눔고딕 ExtraBold" pitchFamily="50" charset="-127"/>
            </a:endParaRP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96336" y="6176772"/>
            <a:ext cx="1391640" cy="60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Store </a:t>
            </a:r>
            <a:r>
              <a:rPr lang="en-US" altLang="ko-KR" dirty="0" err="1"/>
              <a:t>WebOs</a:t>
            </a:r>
            <a:r>
              <a:rPr lang="en-US" altLang="ko-KR" dirty="0"/>
              <a:t> </a:t>
            </a:r>
            <a:r>
              <a:rPr lang="en-US" altLang="ko-KR" dirty="0" smtClean="0"/>
              <a:t>3.0</a:t>
            </a:r>
            <a:endParaRPr lang="ko-KR" altLang="en-US" dirty="0"/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2243504" y="233339"/>
            <a:ext cx="1639551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 smtClean="0">
                <a:solidFill>
                  <a:srgbClr val="000000"/>
                </a:solidFill>
                <a:latin typeface="+mj-ea"/>
                <a:ea typeface="+mj-ea"/>
              </a:rPr>
              <a:t>2.3.1 </a:t>
            </a:r>
            <a:r>
              <a:rPr kumimoji="1" lang="en-US" altLang="ko-KR" sz="1500" b="1" dirty="0" smtClean="0">
                <a:solidFill>
                  <a:srgbClr val="000000"/>
                </a:solidFill>
                <a:latin typeface="+mj-ea"/>
                <a:ea typeface="+mj-ea"/>
              </a:rPr>
              <a:t>UX/UI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ea"/>
                <a:ea typeface="+mj-ea"/>
              </a:rPr>
              <a:t>변경</a:t>
            </a:r>
            <a:endParaRPr kumimoji="1" lang="en-US" altLang="ko-KR" sz="1500" b="1" dirty="0" smtClea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3" name="사각형 설명선 12"/>
          <p:cNvSpPr/>
          <p:nvPr/>
        </p:nvSpPr>
        <p:spPr>
          <a:xfrm>
            <a:off x="5411836" y="1628800"/>
            <a:ext cx="2880320" cy="648072"/>
          </a:xfrm>
          <a:prstGeom prst="wedgeRectCallout">
            <a:avLst>
              <a:gd name="adj1" fmla="val -39511"/>
              <a:gd name="adj2" fmla="val -115801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 err="1">
                <a:latin typeface="Arial" pitchFamily="34" charset="0"/>
                <a:ea typeface="맑은 고딕" pitchFamily="50" charset="-127"/>
                <a:cs typeface="Arial" pitchFamily="34" charset="0"/>
              </a:rPr>
              <a:t>Git</a:t>
            </a:r>
            <a:r>
              <a:rPr lang="en-US" altLang="ko-KR" sz="1000" b="1" dirty="0"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1000" b="1" dirty="0" err="1">
                <a:latin typeface="Arial" pitchFamily="34" charset="0"/>
                <a:ea typeface="맑은 고딕" pitchFamily="50" charset="-127"/>
                <a:cs typeface="Arial" pitchFamily="34" charset="0"/>
              </a:rPr>
              <a:t>Commet</a:t>
            </a:r>
            <a:r>
              <a:rPr lang="en-US" altLang="ko-KR" sz="1000" b="1" dirty="0"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ko-KR" altLang="en-US" sz="1000" b="1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기록</a:t>
            </a:r>
            <a:endParaRPr lang="en-US" altLang="ko-KR" sz="1000" b="1" dirty="0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16" y="908720"/>
            <a:ext cx="851535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880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 smtClean="0">
              <a:solidFill>
                <a:srgbClr val="000000"/>
              </a:solidFill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49263" y="1844824"/>
            <a:ext cx="4016292" cy="5180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0800" tIns="50800" rIns="40640" bIns="50800" anchor="ctr">
            <a:spAutoFit/>
          </a:bodyPr>
          <a:lstStyle/>
          <a:p>
            <a:r>
              <a:rPr lang="en-US" altLang="ko-KR" sz="2700" b="1" dirty="0" smtClean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2.4 </a:t>
            </a:r>
            <a:r>
              <a:rPr lang="en-US" altLang="ko-KR" sz="2700" b="1" dirty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LG Store </a:t>
            </a:r>
            <a:r>
              <a:rPr lang="en-US" altLang="ko-KR" sz="2700" b="1" dirty="0" err="1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WebOs</a:t>
            </a:r>
            <a:r>
              <a:rPr lang="en-US" altLang="ko-KR" sz="2700" b="1" dirty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 </a:t>
            </a:r>
            <a:r>
              <a:rPr lang="en-US" altLang="ko-KR" sz="2700" b="1" dirty="0" smtClean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4.0</a:t>
            </a:r>
            <a:endParaRPr lang="en-US" altLang="ko-KR" sz="2700" b="1" dirty="0">
              <a:solidFill>
                <a:schemeClr val="bg1"/>
              </a:solidFill>
              <a:latin typeface="+mj-lt"/>
              <a:ea typeface="나눔고딕 ExtraBold" pitchFamily="50" charset="-127"/>
            </a:endParaRPr>
          </a:p>
        </p:txBody>
      </p:sp>
      <p:sp>
        <p:nvSpPr>
          <p:cNvPr id="12" name="Rectangle 3"/>
          <p:cNvSpPr>
            <a:spLocks/>
          </p:cNvSpPr>
          <p:nvPr/>
        </p:nvSpPr>
        <p:spPr bwMode="auto">
          <a:xfrm>
            <a:off x="887413" y="2852936"/>
            <a:ext cx="7861051" cy="2154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40640" bIns="0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smtClean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2.4.1 </a:t>
            </a:r>
            <a:r>
              <a:rPr lang="en-US" altLang="ko-KR" sz="1400" dirty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UX/UI </a:t>
            </a:r>
            <a:r>
              <a:rPr lang="ko-KR" altLang="en-US" sz="1400" dirty="0" smtClean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제</a:t>
            </a:r>
            <a:r>
              <a:rPr lang="ko-KR" altLang="en-US" sz="1400" dirty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작</a:t>
            </a:r>
            <a:endParaRPr kumimoji="1" lang="en-US" altLang="ko-KR" sz="1400" b="1" dirty="0">
              <a:solidFill>
                <a:srgbClr val="0000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5596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92212"/>
            <a:ext cx="2322211" cy="4526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992212"/>
            <a:ext cx="2322211" cy="4526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43"/>
          <p:cNvSpPr>
            <a:spLocks noChangeArrowheads="1"/>
          </p:cNvSpPr>
          <p:nvPr/>
        </p:nvSpPr>
        <p:spPr bwMode="auto">
          <a:xfrm>
            <a:off x="230066" y="233339"/>
            <a:ext cx="1136593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>
                <a:ea typeface="나눔고딕 ExtraBold" pitchFamily="50" charset="-127"/>
              </a:rPr>
              <a:t>2. LG Store</a:t>
            </a:r>
            <a:endParaRPr lang="ko-KR" altLang="en-US" sz="1500" b="1" dirty="0">
              <a:ea typeface="나눔고딕 ExtraBold" pitchFamily="50" charset="-127"/>
            </a:endParaRPr>
          </a:p>
        </p:txBody>
      </p:sp>
      <p:sp>
        <p:nvSpPr>
          <p:cNvPr id="4" name="Rectangle 22"/>
          <p:cNvSpPr>
            <a:spLocks noChangeArrowheads="1"/>
          </p:cNvSpPr>
          <p:nvPr/>
        </p:nvSpPr>
        <p:spPr bwMode="auto">
          <a:xfrm>
            <a:off x="2243504" y="233339"/>
            <a:ext cx="3437864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LG Store </a:t>
            </a:r>
            <a:r>
              <a:rPr kumimoji="1" lang="en-US" altLang="ko-KR" sz="1500" b="1" dirty="0" err="1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WebOs</a:t>
            </a:r>
            <a:r>
              <a:rPr kumimoji="1" lang="en-US" altLang="ko-KR" sz="1500" b="1" dirty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 </a:t>
            </a:r>
            <a:r>
              <a:rPr kumimoji="1" lang="en-US" altLang="ko-KR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4.0 Publishing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구조</a:t>
            </a:r>
            <a:endParaRPr kumimoji="1" lang="en-US" altLang="ko-KR" sz="1500" b="1" dirty="0" smtClean="0">
              <a:solidFill>
                <a:srgbClr val="000000"/>
              </a:solidFill>
              <a:latin typeface="+mj-lt"/>
              <a:ea typeface="나눔고딕 ExtraBold" pitchFamily="50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96336" y="6176772"/>
            <a:ext cx="1391640" cy="60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Store </a:t>
            </a:r>
            <a:r>
              <a:rPr lang="en-US" altLang="ko-KR" dirty="0" err="1"/>
              <a:t>WebOs</a:t>
            </a:r>
            <a:r>
              <a:rPr lang="en-US" altLang="ko-KR" dirty="0"/>
              <a:t> </a:t>
            </a:r>
            <a:r>
              <a:rPr lang="en-US" altLang="ko-KR" dirty="0" smtClean="0"/>
              <a:t>3.0</a:t>
            </a:r>
            <a:endParaRPr lang="ko-KR" altLang="en-US" dirty="0"/>
          </a:p>
        </p:txBody>
      </p:sp>
      <p:sp>
        <p:nvSpPr>
          <p:cNvPr id="14" name="사각형 설명선 13"/>
          <p:cNvSpPr/>
          <p:nvPr/>
        </p:nvSpPr>
        <p:spPr>
          <a:xfrm>
            <a:off x="1230818" y="5806587"/>
            <a:ext cx="2456547" cy="740370"/>
          </a:xfrm>
          <a:prstGeom prst="wedgeRectCallout">
            <a:avLst>
              <a:gd name="adj1" fmla="val -20636"/>
              <a:gd name="adj2" fmla="val -132752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markup</a:t>
            </a: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Html, JS(for Markup) Files</a:t>
            </a:r>
            <a:endParaRPr lang="en-US" altLang="ko-KR" sz="1000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6" name="사각형 설명선 15"/>
          <p:cNvSpPr/>
          <p:nvPr/>
        </p:nvSpPr>
        <p:spPr>
          <a:xfrm>
            <a:off x="4851756" y="3645024"/>
            <a:ext cx="2456547" cy="740370"/>
          </a:xfrm>
          <a:prstGeom prst="wedgeRectCallout">
            <a:avLst>
              <a:gd name="adj1" fmla="val -23349"/>
              <a:gd name="adj2" fmla="val -22023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</a:t>
            </a:r>
            <a:r>
              <a:rPr lang="en-US" altLang="ko-KR" sz="1000" b="1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endParaRPr lang="en-US" altLang="ko-KR" sz="1000" b="1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Files</a:t>
            </a:r>
            <a:endParaRPr lang="en-US" altLang="ko-KR" sz="1000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75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3"/>
          <p:cNvSpPr>
            <a:spLocks noChangeArrowheads="1"/>
          </p:cNvSpPr>
          <p:nvPr/>
        </p:nvSpPr>
        <p:spPr bwMode="auto">
          <a:xfrm>
            <a:off x="230066" y="233339"/>
            <a:ext cx="1136593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 smtClean="0">
                <a:ea typeface="나눔고딕 ExtraBold" pitchFamily="50" charset="-127"/>
              </a:rPr>
              <a:t>3. </a:t>
            </a:r>
            <a:r>
              <a:rPr lang="en-US" altLang="ko-KR" sz="1500" b="1" dirty="0">
                <a:ea typeface="나눔고딕 ExtraBold" pitchFamily="50" charset="-127"/>
              </a:rPr>
              <a:t>LG Store</a:t>
            </a:r>
            <a:endParaRPr lang="ko-KR" altLang="en-US" sz="1500" b="1" dirty="0">
              <a:ea typeface="나눔고딕 ExtraBold" pitchFamily="50" charset="-127"/>
            </a:endParaRP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96336" y="6176772"/>
            <a:ext cx="1391640" cy="60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Store </a:t>
            </a:r>
            <a:r>
              <a:rPr lang="en-US" altLang="ko-KR" dirty="0" err="1"/>
              <a:t>WebOs</a:t>
            </a:r>
            <a:r>
              <a:rPr lang="en-US" altLang="ko-KR" dirty="0"/>
              <a:t> </a:t>
            </a:r>
            <a:r>
              <a:rPr lang="en-US" altLang="ko-KR" dirty="0" smtClean="0"/>
              <a:t>3.0</a:t>
            </a:r>
            <a:endParaRPr lang="ko-KR" altLang="en-US" dirty="0"/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2243504" y="233339"/>
            <a:ext cx="1639551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 smtClean="0">
                <a:solidFill>
                  <a:srgbClr val="000000"/>
                </a:solidFill>
                <a:latin typeface="+mj-ea"/>
                <a:ea typeface="+mj-ea"/>
              </a:rPr>
              <a:t>2.4.1 UX/UI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ea"/>
                <a:ea typeface="+mj-ea"/>
              </a:rPr>
              <a:t>제작</a:t>
            </a:r>
            <a:endParaRPr kumimoji="1" lang="en-US" altLang="ko-KR" sz="1500" b="1" dirty="0" smtClea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205451" y="1052736"/>
            <a:ext cx="8831045" cy="2180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0800" tIns="50800" rIns="40640" bIns="50800" anchor="ctr">
            <a:spAutoFit/>
          </a:bodyPr>
          <a:lstStyle/>
          <a:p>
            <a:pPr marL="325438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1" lang="en-US" altLang="ko-KR" sz="1000" dirty="0" smtClean="0">
                <a:solidFill>
                  <a:srgbClr val="000000"/>
                </a:solidFill>
                <a:latin typeface="+mn-ea"/>
              </a:rPr>
              <a:t>MainTier1</a:t>
            </a:r>
            <a:r>
              <a:rPr kumimoji="1" lang="ko-KR" altLang="en-US" sz="10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kumimoji="1" lang="ko-KR" altLang="en-US" sz="1000" dirty="0" smtClean="0">
                <a:solidFill>
                  <a:srgbClr val="000000"/>
                </a:solidFill>
                <a:latin typeface="+mn-ea"/>
              </a:rPr>
              <a:t>화면 </a:t>
            </a:r>
            <a:r>
              <a:rPr kumimoji="1" lang="ko-KR" altLang="en-US" sz="1000" dirty="0" smtClean="0">
                <a:solidFill>
                  <a:srgbClr val="000000"/>
                </a:solidFill>
                <a:latin typeface="+mn-ea"/>
              </a:rPr>
              <a:t>제작</a:t>
            </a:r>
            <a:endParaRPr kumimoji="1" lang="en-US" altLang="ko-KR" sz="1000" dirty="0" smtClean="0">
              <a:solidFill>
                <a:srgbClr val="000000"/>
              </a:solidFill>
              <a:latin typeface="+mn-ea"/>
            </a:endParaRPr>
          </a:p>
          <a:p>
            <a:pPr marL="325438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1" lang="en-US" altLang="ko-KR" sz="1000" dirty="0" smtClean="0">
                <a:solidFill>
                  <a:srgbClr val="000000"/>
                </a:solidFill>
                <a:latin typeface="+mn-ea"/>
              </a:rPr>
              <a:t>Apps &amp;  Games </a:t>
            </a:r>
            <a:r>
              <a:rPr kumimoji="1" lang="ko-KR" altLang="en-US" sz="1000" dirty="0" smtClean="0">
                <a:solidFill>
                  <a:srgbClr val="000000"/>
                </a:solidFill>
                <a:latin typeface="+mn-ea"/>
              </a:rPr>
              <a:t>화면 제작</a:t>
            </a:r>
            <a:endParaRPr kumimoji="1" lang="en-US" altLang="ko-KR" sz="1000" dirty="0" smtClean="0">
              <a:solidFill>
                <a:srgbClr val="000000"/>
              </a:solidFill>
              <a:latin typeface="+mn-ea"/>
            </a:endParaRPr>
          </a:p>
          <a:p>
            <a:pPr marL="325438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1" lang="en-US" altLang="ko-KR" sz="1000" dirty="0" smtClean="0">
                <a:solidFill>
                  <a:srgbClr val="000000"/>
                </a:solidFill>
                <a:latin typeface="+mn-ea"/>
              </a:rPr>
              <a:t>Popup </a:t>
            </a:r>
            <a:r>
              <a:rPr kumimoji="1" lang="ko-KR" altLang="en-US" sz="1000" dirty="0" smtClean="0">
                <a:solidFill>
                  <a:srgbClr val="000000"/>
                </a:solidFill>
                <a:latin typeface="+mn-ea"/>
              </a:rPr>
              <a:t>타입</a:t>
            </a:r>
            <a:r>
              <a:rPr kumimoji="1" lang="ko-KR" altLang="en-US" sz="1000" dirty="0" smtClean="0">
                <a:solidFill>
                  <a:srgbClr val="000000"/>
                </a:solidFill>
                <a:latin typeface="+mn-ea"/>
              </a:rPr>
              <a:t> 제작</a:t>
            </a:r>
            <a:endParaRPr kumimoji="1" lang="en-US" altLang="ko-KR" sz="1000" dirty="0" smtClean="0">
              <a:solidFill>
                <a:srgbClr val="000000"/>
              </a:solidFill>
              <a:latin typeface="+mn-ea"/>
            </a:endParaRPr>
          </a:p>
          <a:p>
            <a:pPr marL="325438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1" lang="ko-KR" altLang="en-US" sz="1000" dirty="0" err="1" smtClean="0">
                <a:solidFill>
                  <a:srgbClr val="000000"/>
                </a:solidFill>
                <a:latin typeface="+mn-ea"/>
              </a:rPr>
              <a:t>카테고리별</a:t>
            </a:r>
            <a:r>
              <a:rPr kumimoji="1" lang="ko-KR" altLang="en-US" sz="10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kumimoji="1" lang="en-US" altLang="ko-KR" sz="1000" dirty="0" smtClean="0">
                <a:solidFill>
                  <a:srgbClr val="000000"/>
                </a:solidFill>
                <a:latin typeface="+mn-ea"/>
              </a:rPr>
              <a:t>AD </a:t>
            </a:r>
            <a:r>
              <a:rPr kumimoji="1" lang="ko-KR" altLang="en-US" sz="1000" dirty="0" smtClean="0">
                <a:solidFill>
                  <a:srgbClr val="000000"/>
                </a:solidFill>
                <a:latin typeface="+mn-ea"/>
              </a:rPr>
              <a:t>적용화면 제작 </a:t>
            </a:r>
            <a:endParaRPr kumimoji="1" lang="en-US" altLang="ko-KR" sz="1000" dirty="0" smtClean="0">
              <a:solidFill>
                <a:srgbClr val="000000"/>
              </a:solidFill>
              <a:latin typeface="+mn-ea"/>
            </a:endParaRPr>
          </a:p>
          <a:p>
            <a:pPr marL="325438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1" lang="en-US" altLang="ko-KR" sz="1000" dirty="0" smtClean="0">
                <a:solidFill>
                  <a:srgbClr val="000000"/>
                </a:solidFill>
                <a:latin typeface="+mn-ea"/>
              </a:rPr>
              <a:t>Help-guide </a:t>
            </a:r>
            <a:r>
              <a:rPr kumimoji="1" lang="ko-KR" altLang="en-US" sz="1000" dirty="0" smtClean="0">
                <a:solidFill>
                  <a:srgbClr val="000000"/>
                </a:solidFill>
                <a:latin typeface="+mn-ea"/>
              </a:rPr>
              <a:t>페이지 적용</a:t>
            </a:r>
            <a:endParaRPr kumimoji="1" lang="en-US" altLang="ko-KR" sz="1000" dirty="0" smtClean="0">
              <a:solidFill>
                <a:srgbClr val="000000"/>
              </a:solidFill>
              <a:latin typeface="+mn-ea"/>
            </a:endParaRPr>
          </a:p>
          <a:p>
            <a:pPr marL="325438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1" lang="ko-KR" altLang="en-US" sz="1000" dirty="0" err="1" smtClean="0">
                <a:solidFill>
                  <a:srgbClr val="000000"/>
                </a:solidFill>
                <a:latin typeface="+mn-ea"/>
              </a:rPr>
              <a:t>별점</a:t>
            </a:r>
            <a:r>
              <a:rPr kumimoji="1" lang="ko-KR" altLang="en-US" sz="1000" dirty="0" smtClean="0">
                <a:solidFill>
                  <a:srgbClr val="000000"/>
                </a:solidFill>
                <a:latin typeface="+mn-ea"/>
              </a:rPr>
              <a:t> 이미지 </a:t>
            </a:r>
            <a:r>
              <a:rPr kumimoji="1" lang="en-US" altLang="ko-KR" sz="1000" dirty="0" smtClean="0">
                <a:solidFill>
                  <a:srgbClr val="000000"/>
                </a:solidFill>
                <a:latin typeface="+mn-ea"/>
              </a:rPr>
              <a:t>2017</a:t>
            </a:r>
            <a:r>
              <a:rPr kumimoji="1" lang="ko-KR" altLang="en-US" sz="1000" dirty="0" smtClean="0">
                <a:solidFill>
                  <a:srgbClr val="000000"/>
                </a:solidFill>
                <a:latin typeface="+mn-ea"/>
              </a:rPr>
              <a:t>가이드 적용</a:t>
            </a:r>
            <a:endParaRPr kumimoji="1" lang="en-US" altLang="ko-KR" sz="1000" dirty="0" smtClean="0">
              <a:solidFill>
                <a:srgbClr val="000000"/>
              </a:solidFill>
              <a:latin typeface="+mn-ea"/>
            </a:endParaRPr>
          </a:p>
          <a:p>
            <a:pPr marL="325438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1" lang="en-US" altLang="ko-KR" sz="1000" dirty="0" smtClean="0">
                <a:solidFill>
                  <a:srgbClr val="000000"/>
                </a:solidFill>
                <a:latin typeface="+mn-ea"/>
              </a:rPr>
              <a:t>Season </a:t>
            </a:r>
            <a:r>
              <a:rPr kumimoji="1" lang="ko-KR" altLang="en-US" sz="1000" dirty="0" smtClean="0">
                <a:solidFill>
                  <a:srgbClr val="000000"/>
                </a:solidFill>
                <a:latin typeface="+mn-ea"/>
              </a:rPr>
              <a:t>팝업 </a:t>
            </a:r>
            <a:r>
              <a:rPr kumimoji="1" lang="en-US" altLang="ko-KR" sz="1000" dirty="0" smtClean="0">
                <a:solidFill>
                  <a:srgbClr val="000000"/>
                </a:solidFill>
                <a:latin typeface="+mn-ea"/>
              </a:rPr>
              <a:t>GUI </a:t>
            </a:r>
            <a:r>
              <a:rPr kumimoji="1" lang="ko-KR" altLang="en-US" sz="1000" dirty="0" smtClean="0">
                <a:solidFill>
                  <a:srgbClr val="000000"/>
                </a:solidFill>
                <a:latin typeface="+mn-ea"/>
              </a:rPr>
              <a:t>적용</a:t>
            </a:r>
            <a:endParaRPr kumimoji="1" lang="en-US" altLang="ko-KR" sz="1000" dirty="0" smtClean="0">
              <a:solidFill>
                <a:srgbClr val="000000"/>
              </a:solidFill>
              <a:latin typeface="+mn-ea"/>
            </a:endParaRPr>
          </a:p>
          <a:p>
            <a:pPr marL="325438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1" lang="en-US" altLang="ko-KR" sz="1000" dirty="0" smtClean="0">
                <a:solidFill>
                  <a:srgbClr val="000000"/>
                </a:solidFill>
                <a:latin typeface="+mn-ea"/>
              </a:rPr>
              <a:t>3depth detail </a:t>
            </a:r>
            <a:r>
              <a:rPr kumimoji="1" lang="ko-KR" altLang="en-US" sz="1000" dirty="0" smtClean="0">
                <a:solidFill>
                  <a:srgbClr val="000000"/>
                </a:solidFill>
                <a:latin typeface="+mn-ea"/>
              </a:rPr>
              <a:t>화면 구현</a:t>
            </a:r>
            <a:endParaRPr kumimoji="1" lang="en-US" altLang="ko-KR" sz="1000" dirty="0" smtClean="0">
              <a:solidFill>
                <a:srgbClr val="000000"/>
              </a:solidFill>
              <a:latin typeface="+mn-ea"/>
            </a:endParaRPr>
          </a:p>
          <a:p>
            <a:pPr marL="325438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1" lang="en-US" altLang="ko-KR" sz="1000" dirty="0" smtClean="0">
                <a:solidFill>
                  <a:srgbClr val="000000"/>
                </a:solidFill>
                <a:latin typeface="+mn-ea"/>
              </a:rPr>
              <a:t>CP-list GUI </a:t>
            </a:r>
            <a:r>
              <a:rPr kumimoji="1" lang="ko-KR" altLang="en-US" sz="1000" dirty="0" smtClean="0">
                <a:solidFill>
                  <a:srgbClr val="000000"/>
                </a:solidFill>
                <a:latin typeface="+mn-ea"/>
              </a:rPr>
              <a:t>적용</a:t>
            </a:r>
            <a:endParaRPr kumimoji="1" lang="en-US" altLang="ko-KR" sz="1000" dirty="0" smtClean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0005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03" y="908720"/>
            <a:ext cx="6096448" cy="5463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26" name="Rectangle 43"/>
          <p:cNvSpPr>
            <a:spLocks noChangeArrowheads="1"/>
          </p:cNvSpPr>
          <p:nvPr/>
        </p:nvSpPr>
        <p:spPr bwMode="auto">
          <a:xfrm>
            <a:off x="230066" y="233339"/>
            <a:ext cx="1136593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 smtClean="0">
                <a:ea typeface="나눔고딕 ExtraBold" pitchFamily="50" charset="-127"/>
              </a:rPr>
              <a:t>4. </a:t>
            </a:r>
            <a:r>
              <a:rPr lang="en-US" altLang="ko-KR" sz="1500" b="1" dirty="0">
                <a:ea typeface="나눔고딕 ExtraBold" pitchFamily="50" charset="-127"/>
              </a:rPr>
              <a:t>LG Store</a:t>
            </a:r>
            <a:endParaRPr lang="ko-KR" altLang="en-US" sz="1500" b="1" dirty="0">
              <a:ea typeface="나눔고딕 ExtraBold" pitchFamily="50" charset="-127"/>
            </a:endParaRP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96336" y="6176772"/>
            <a:ext cx="1391640" cy="60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Store </a:t>
            </a:r>
            <a:r>
              <a:rPr lang="en-US" altLang="ko-KR" dirty="0" err="1"/>
              <a:t>WebOs</a:t>
            </a:r>
            <a:r>
              <a:rPr lang="en-US" altLang="ko-KR" dirty="0"/>
              <a:t> </a:t>
            </a:r>
            <a:r>
              <a:rPr lang="en-US" altLang="ko-KR" dirty="0" smtClean="0"/>
              <a:t>4.0</a:t>
            </a:r>
            <a:endParaRPr lang="ko-KR" altLang="en-US" dirty="0"/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2243504" y="233339"/>
            <a:ext cx="1639551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 smtClean="0">
                <a:solidFill>
                  <a:srgbClr val="000000"/>
                </a:solidFill>
                <a:latin typeface="+mj-ea"/>
                <a:ea typeface="+mj-ea"/>
              </a:rPr>
              <a:t>2.4.1 UX/UI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ea"/>
                <a:ea typeface="+mj-ea"/>
              </a:rPr>
              <a:t>변경</a:t>
            </a:r>
            <a:endParaRPr kumimoji="1" lang="en-US" altLang="ko-KR" sz="1500" b="1" dirty="0" smtClea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3" name="사각형 설명선 12"/>
          <p:cNvSpPr/>
          <p:nvPr/>
        </p:nvSpPr>
        <p:spPr>
          <a:xfrm>
            <a:off x="5574950" y="4509120"/>
            <a:ext cx="2880320" cy="648072"/>
          </a:xfrm>
          <a:prstGeom prst="wedgeRectCallout">
            <a:avLst>
              <a:gd name="adj1" fmla="val -39511"/>
              <a:gd name="adj2" fmla="val -115801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 err="1">
                <a:latin typeface="Arial" pitchFamily="34" charset="0"/>
                <a:ea typeface="맑은 고딕" pitchFamily="50" charset="-127"/>
                <a:cs typeface="Arial" pitchFamily="34" charset="0"/>
              </a:rPr>
              <a:t>Git</a:t>
            </a:r>
            <a:r>
              <a:rPr lang="en-US" altLang="ko-KR" sz="1000" b="1" dirty="0"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1000" b="1" dirty="0" err="1">
                <a:latin typeface="Arial" pitchFamily="34" charset="0"/>
                <a:ea typeface="맑은 고딕" pitchFamily="50" charset="-127"/>
                <a:cs typeface="Arial" pitchFamily="34" charset="0"/>
              </a:rPr>
              <a:t>Commet</a:t>
            </a:r>
            <a:r>
              <a:rPr lang="en-US" altLang="ko-KR" sz="1000" b="1" dirty="0"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ko-KR" altLang="en-US" sz="1000" b="1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기록</a:t>
            </a:r>
            <a:endParaRPr lang="en-US" altLang="ko-KR" sz="1000" b="1" dirty="0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46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 smtClean="0">
              <a:solidFill>
                <a:srgbClr val="000000"/>
              </a:solidFill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49263" y="1844824"/>
            <a:ext cx="2722861" cy="5180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0800" tIns="50800" rIns="40640" bIns="50800" anchor="ctr">
            <a:spAutoFit/>
          </a:bodyPr>
          <a:lstStyle/>
          <a:p>
            <a:r>
              <a:rPr lang="en-US" altLang="ko-KR" sz="2700" b="1" dirty="0" smtClean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LG Simple Store</a:t>
            </a:r>
            <a:endParaRPr lang="en-US" altLang="ko-KR" sz="2700" b="1" dirty="0">
              <a:solidFill>
                <a:schemeClr val="bg1"/>
              </a:solidFill>
              <a:latin typeface="+mj-lt"/>
              <a:ea typeface="나눔고딕 ExtraBold" pitchFamily="50" charset="-127"/>
            </a:endParaRPr>
          </a:p>
        </p:txBody>
      </p:sp>
      <p:sp>
        <p:nvSpPr>
          <p:cNvPr id="12" name="Rectangle 3"/>
          <p:cNvSpPr>
            <a:spLocks/>
          </p:cNvSpPr>
          <p:nvPr/>
        </p:nvSpPr>
        <p:spPr bwMode="auto">
          <a:xfrm>
            <a:off x="887413" y="2852936"/>
            <a:ext cx="7861051" cy="2154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40640" bIns="0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smtClean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- </a:t>
            </a:r>
            <a:r>
              <a:rPr lang="en-US" altLang="ko-KR" sz="1400" dirty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UX/UI </a:t>
            </a:r>
            <a:r>
              <a:rPr lang="ko-KR" altLang="en-US" sz="1400" dirty="0" smtClean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변경</a:t>
            </a:r>
            <a:endParaRPr kumimoji="1" lang="en-US" altLang="ko-KR" sz="1400" b="1" dirty="0">
              <a:solidFill>
                <a:srgbClr val="0000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5932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3"/>
          <p:cNvSpPr>
            <a:spLocks noChangeArrowheads="1"/>
          </p:cNvSpPr>
          <p:nvPr/>
        </p:nvSpPr>
        <p:spPr bwMode="auto">
          <a:xfrm>
            <a:off x="230066" y="233339"/>
            <a:ext cx="1829090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>
                <a:ea typeface="나눔고딕 ExtraBold" pitchFamily="50" charset="-127"/>
              </a:rPr>
              <a:t>2. LG </a:t>
            </a:r>
            <a:r>
              <a:rPr lang="en-US" altLang="ko-KR" sz="1500" b="1" dirty="0" smtClean="0">
                <a:ea typeface="나눔고딕 ExtraBold" pitchFamily="50" charset="-127"/>
              </a:rPr>
              <a:t>Simple Store</a:t>
            </a:r>
            <a:endParaRPr lang="ko-KR" altLang="en-US" sz="1500" b="1" dirty="0">
              <a:ea typeface="나눔고딕 ExtraBold" pitchFamily="50" charset="-127"/>
            </a:endParaRPr>
          </a:p>
        </p:txBody>
      </p:sp>
      <p:sp>
        <p:nvSpPr>
          <p:cNvPr id="4" name="Rectangle 22"/>
          <p:cNvSpPr>
            <a:spLocks noChangeArrowheads="1"/>
          </p:cNvSpPr>
          <p:nvPr/>
        </p:nvSpPr>
        <p:spPr bwMode="auto">
          <a:xfrm>
            <a:off x="2243504" y="233339"/>
            <a:ext cx="3063403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LG </a:t>
            </a:r>
            <a:r>
              <a:rPr kumimoji="1" lang="en-US" altLang="ko-KR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Simple Store Publishing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구조</a:t>
            </a:r>
            <a:endParaRPr kumimoji="1" lang="en-US" altLang="ko-KR" sz="1500" b="1" dirty="0" smtClean="0">
              <a:solidFill>
                <a:srgbClr val="000000"/>
              </a:solidFill>
              <a:latin typeface="+mj-lt"/>
              <a:ea typeface="나눔고딕 ExtraBold" pitchFamily="50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96336" y="6176772"/>
            <a:ext cx="1391640" cy="60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</a:t>
            </a:r>
            <a:r>
              <a:rPr lang="en-US" altLang="ko-KR" dirty="0" smtClean="0"/>
              <a:t>Simple Store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836712"/>
            <a:ext cx="2171700" cy="545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사각형 설명선 13"/>
          <p:cNvSpPr/>
          <p:nvPr/>
        </p:nvSpPr>
        <p:spPr>
          <a:xfrm>
            <a:off x="1230818" y="5806587"/>
            <a:ext cx="2456547" cy="740370"/>
          </a:xfrm>
          <a:prstGeom prst="wedgeRectCallout">
            <a:avLst>
              <a:gd name="adj1" fmla="val -20636"/>
              <a:gd name="adj2" fmla="val -132752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markup</a:t>
            </a: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Html(Markup) Files</a:t>
            </a:r>
            <a:endParaRPr lang="en-US" altLang="ko-KR" sz="1000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865" y="620688"/>
            <a:ext cx="3060700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사각형 설명선 15"/>
          <p:cNvSpPr/>
          <p:nvPr/>
        </p:nvSpPr>
        <p:spPr>
          <a:xfrm>
            <a:off x="4932040" y="3284984"/>
            <a:ext cx="2456547" cy="740370"/>
          </a:xfrm>
          <a:prstGeom prst="wedgeRectCallout">
            <a:avLst>
              <a:gd name="adj1" fmla="val -23349"/>
              <a:gd name="adj2" fmla="val -22023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</a:t>
            </a:r>
            <a:r>
              <a:rPr lang="en-US" altLang="ko-KR" sz="1000" b="1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endParaRPr lang="en-US" altLang="ko-KR" sz="1000" b="1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Files</a:t>
            </a:r>
            <a:endParaRPr lang="en-US" altLang="ko-KR" sz="1000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339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49263" y="2265363"/>
            <a:ext cx="2457596" cy="5180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0800" tIns="50800" rIns="40640" bIns="50800" anchor="ctr">
            <a:spAutoFit/>
          </a:bodyPr>
          <a:lstStyle/>
          <a:p>
            <a:r>
              <a:rPr lang="en-US" altLang="ko-KR" sz="2700" b="1" dirty="0" smtClean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1. Project </a:t>
            </a:r>
            <a:r>
              <a:rPr lang="ko-KR" altLang="en-US" sz="2700" b="1" dirty="0" smtClean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개요</a:t>
            </a:r>
            <a:endParaRPr lang="en-US" altLang="ko-KR" sz="2700" b="1" dirty="0">
              <a:solidFill>
                <a:schemeClr val="bg1"/>
              </a:solidFill>
              <a:latin typeface="+mj-lt"/>
              <a:ea typeface="나눔고딕 ExtraBold" pitchFamily="50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ko-KR" altLang="en-US" dirty="0" smtClean="0"/>
              <a:t>1</a:t>
            </a:r>
            <a:r>
              <a:rPr lang="en-US" altLang="ko-KR" dirty="0" smtClean="0"/>
              <a:t>.Project </a:t>
            </a:r>
            <a:r>
              <a:rPr lang="ko-KR" altLang="en-US" dirty="0" smtClean="0"/>
              <a:t>개요</a:t>
            </a:r>
            <a:r>
              <a:rPr lang="en-US" altLang="ko-KR" dirty="0" smtClean="0"/>
              <a:t>(</a:t>
            </a:r>
            <a:r>
              <a:rPr lang="ko-KR" altLang="en-US" dirty="0" smtClean="0"/>
              <a:t>목차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903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3"/>
          <p:cNvSpPr>
            <a:spLocks noChangeArrowheads="1"/>
          </p:cNvSpPr>
          <p:nvPr/>
        </p:nvSpPr>
        <p:spPr bwMode="auto">
          <a:xfrm>
            <a:off x="230066" y="233339"/>
            <a:ext cx="1822678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 smtClean="0">
                <a:ea typeface="나눔고딕 ExtraBold" pitchFamily="50" charset="-127"/>
              </a:rPr>
              <a:t>4. </a:t>
            </a:r>
            <a:r>
              <a:rPr lang="en-US" altLang="ko-KR" sz="1500" b="1" dirty="0">
                <a:ea typeface="나눔고딕 ExtraBold" pitchFamily="50" charset="-127"/>
              </a:rPr>
              <a:t>LG </a:t>
            </a:r>
            <a:r>
              <a:rPr lang="en-US" altLang="ko-KR" sz="1500" b="1" dirty="0" smtClean="0">
                <a:ea typeface="나눔고딕 ExtraBold" pitchFamily="50" charset="-127"/>
              </a:rPr>
              <a:t>Simple Store</a:t>
            </a:r>
            <a:endParaRPr lang="ko-KR" altLang="en-US" sz="1500" b="1" dirty="0">
              <a:ea typeface="나눔고딕 ExtraBold" pitchFamily="50" charset="-127"/>
            </a:endParaRP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96336" y="6176772"/>
            <a:ext cx="1391640" cy="60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</a:t>
            </a:r>
            <a:r>
              <a:rPr lang="en-US" altLang="ko-KR" dirty="0" smtClean="0"/>
              <a:t>Simple Store</a:t>
            </a:r>
            <a:endParaRPr lang="ko-KR" altLang="en-US" dirty="0"/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2243504" y="233339"/>
            <a:ext cx="1136208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 smtClean="0">
                <a:solidFill>
                  <a:srgbClr val="000000"/>
                </a:solidFill>
                <a:latin typeface="+mj-ea"/>
                <a:ea typeface="+mj-ea"/>
              </a:rPr>
              <a:t>UX/UI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ea"/>
                <a:ea typeface="+mj-ea"/>
              </a:rPr>
              <a:t>변경</a:t>
            </a:r>
            <a:endParaRPr kumimoji="1" lang="en-US" altLang="ko-KR" sz="1500" b="1" dirty="0" smtClea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3" name="Rectangle 22"/>
          <p:cNvSpPr>
            <a:spLocks noChangeArrowheads="1"/>
          </p:cNvSpPr>
          <p:nvPr/>
        </p:nvSpPr>
        <p:spPr bwMode="auto">
          <a:xfrm>
            <a:off x="282069" y="1127403"/>
            <a:ext cx="1139414" cy="384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25438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1" lang="ko-KR" altLang="en-US" sz="1400" dirty="0" err="1" smtClean="0">
                <a:solidFill>
                  <a:srgbClr val="000000"/>
                </a:solidFill>
                <a:latin typeface="+mn-ea"/>
              </a:rPr>
              <a:t>이슈없음</a:t>
            </a:r>
            <a:endParaRPr kumimoji="1" lang="en-US" altLang="ko-KR" sz="1400" dirty="0" smtClean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3633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 smtClean="0">
              <a:solidFill>
                <a:srgbClr val="000000"/>
              </a:solidFill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49262" y="1637075"/>
            <a:ext cx="6859041" cy="9335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50800" tIns="50800" rIns="40640" bIns="50800" anchor="ctr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3.1 </a:t>
            </a:r>
            <a:r>
              <a:rPr lang="en-US" altLang="ko-KR" sz="2700" b="1" dirty="0" smtClean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Membership (account/billing) </a:t>
            </a:r>
          </a:p>
          <a:p>
            <a:pPr algn="just"/>
            <a:endParaRPr lang="en-US" altLang="ko-KR" sz="2700" b="1" dirty="0">
              <a:solidFill>
                <a:schemeClr val="bg1"/>
              </a:solidFill>
              <a:latin typeface="+mj-lt"/>
              <a:ea typeface="나눔고딕 ExtraBold" pitchFamily="50" charset="-127"/>
            </a:endParaRPr>
          </a:p>
        </p:txBody>
      </p:sp>
      <p:sp>
        <p:nvSpPr>
          <p:cNvPr id="7" name="Rectangle 3"/>
          <p:cNvSpPr>
            <a:spLocks/>
          </p:cNvSpPr>
          <p:nvPr/>
        </p:nvSpPr>
        <p:spPr bwMode="auto">
          <a:xfrm>
            <a:off x="887413" y="2564904"/>
            <a:ext cx="7861051" cy="12926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40640" bIns="0">
            <a:spAutoFit/>
          </a:bodyPr>
          <a:lstStyle/>
          <a:p>
            <a:pPr marL="39688" latinLnBrk="0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3.1.1 </a:t>
            </a:r>
            <a:r>
              <a:rPr lang="en-US" altLang="ko-KR" sz="1400" dirty="0" err="1" smtClean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WebOs</a:t>
            </a:r>
            <a:r>
              <a:rPr lang="en-US" altLang="ko-KR" sz="1400" dirty="0" smtClean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 3.0 </a:t>
            </a:r>
            <a:r>
              <a:rPr lang="ko-KR" altLang="en-US" sz="1400" dirty="0" smtClean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이슈 처리 및 개발 기능 지원</a:t>
            </a:r>
          </a:p>
          <a:p>
            <a:pPr marL="39688" latinLnBrk="0">
              <a:lnSpc>
                <a:spcPct val="150000"/>
              </a:lnSpc>
            </a:pPr>
            <a:endParaRPr lang="ko-KR" altLang="en-US" sz="1400" dirty="0" smtClean="0">
              <a:solidFill>
                <a:schemeClr val="bg1"/>
              </a:solidFill>
              <a:latin typeface="+mj-ea"/>
              <a:sym typeface="나눔고딕OTF" pitchFamily="34" charset="-127"/>
            </a:endParaRPr>
          </a:p>
          <a:p>
            <a:pPr marL="39688" latinLnBrk="0">
              <a:lnSpc>
                <a:spcPct val="150000"/>
              </a:lnSpc>
            </a:pPr>
            <a:endParaRPr lang="ko-KR" altLang="en-US" sz="1400" dirty="0" smtClean="0">
              <a:solidFill>
                <a:schemeClr val="bg1"/>
              </a:solidFill>
              <a:latin typeface="+mj-ea"/>
              <a:sym typeface="나눔고딕OTF" pitchFamily="34" charset="-127"/>
            </a:endParaRPr>
          </a:p>
          <a:p>
            <a:pPr marL="39688" latinLnBrk="0">
              <a:lnSpc>
                <a:spcPct val="150000"/>
              </a:lnSpc>
            </a:pPr>
            <a:endParaRPr lang="en-US" altLang="ko-KR" sz="1400" dirty="0" smtClean="0">
              <a:solidFill>
                <a:schemeClr val="bg1"/>
              </a:solidFill>
              <a:latin typeface="+mj-ea"/>
              <a:sym typeface="나눔고딕OTF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204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07"/>
          <a:stretch/>
        </p:blipFill>
        <p:spPr bwMode="auto">
          <a:xfrm>
            <a:off x="323528" y="1340768"/>
            <a:ext cx="2687372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86"/>
          <a:stretch/>
        </p:blipFill>
        <p:spPr bwMode="auto">
          <a:xfrm>
            <a:off x="2998076" y="1340768"/>
            <a:ext cx="2610145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27" name="Rectangle 22"/>
          <p:cNvSpPr>
            <a:spLocks noChangeArrowheads="1"/>
          </p:cNvSpPr>
          <p:nvPr/>
        </p:nvSpPr>
        <p:spPr bwMode="auto">
          <a:xfrm>
            <a:off x="2243504" y="233339"/>
            <a:ext cx="4992792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 smtClean="0">
                <a:ea typeface="나눔고딕 ExtraBold" pitchFamily="50" charset="-127"/>
              </a:rPr>
              <a:t>Membership (Account/Billing)</a:t>
            </a:r>
            <a:r>
              <a:rPr lang="ko-KR" altLang="en-US" sz="1500" b="1" dirty="0" smtClean="0">
                <a:ea typeface="나눔고딕 ExtraBold" pitchFamily="50" charset="-127"/>
              </a:rPr>
              <a:t>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구조</a:t>
            </a:r>
            <a:endParaRPr kumimoji="1" lang="en-US" altLang="ko-KR" sz="1500" b="1" dirty="0" smtClean="0">
              <a:solidFill>
                <a:srgbClr val="000000"/>
              </a:solidFill>
              <a:latin typeface="+mj-lt"/>
              <a:ea typeface="나눔고딕 ExtraBold" pitchFamily="50" charset="-127"/>
            </a:endParaRPr>
          </a:p>
        </p:txBody>
      </p:sp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3476579" y="620688"/>
            <a:ext cx="1187505" cy="318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[html &amp; </a:t>
            </a:r>
            <a:r>
              <a:rPr kumimoji="1" lang="en-US" altLang="ko-KR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css</a:t>
            </a:r>
            <a:r>
              <a:rPr kumimoji="1"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]</a:t>
            </a:r>
          </a:p>
        </p:txBody>
      </p:sp>
      <p:sp>
        <p:nvSpPr>
          <p:cNvPr id="25" name="사각형 설명선 24"/>
          <p:cNvSpPr/>
          <p:nvPr/>
        </p:nvSpPr>
        <p:spPr>
          <a:xfrm>
            <a:off x="2052838" y="4811263"/>
            <a:ext cx="1079002" cy="613144"/>
          </a:xfrm>
          <a:prstGeom prst="wedgeRectCallout">
            <a:avLst>
              <a:gd name="adj1" fmla="val -76946"/>
              <a:gd name="adj2" fmla="val 10153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2"/>
          <p:cNvGrpSpPr/>
          <p:nvPr/>
        </p:nvGrpSpPr>
        <p:grpSpPr>
          <a:xfrm>
            <a:off x="1966628" y="1988840"/>
            <a:ext cx="1084929" cy="740370"/>
            <a:chOff x="1966627" y="1628800"/>
            <a:chExt cx="2456547" cy="740370"/>
          </a:xfrm>
        </p:grpSpPr>
        <p:sp>
          <p:nvSpPr>
            <p:cNvPr id="29" name="사각형 설명선 28"/>
            <p:cNvSpPr/>
            <p:nvPr/>
          </p:nvSpPr>
          <p:spPr>
            <a:xfrm>
              <a:off x="1966627" y="1628800"/>
              <a:ext cx="2456547" cy="740370"/>
            </a:xfrm>
            <a:prstGeom prst="wedgeRectCallout">
              <a:avLst>
                <a:gd name="adj1" fmla="val -83138"/>
                <a:gd name="adj2" fmla="val 3915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24"/>
            <p:cNvSpPr>
              <a:spLocks noChangeArrowheads="1"/>
            </p:cNvSpPr>
            <p:nvPr/>
          </p:nvSpPr>
          <p:spPr bwMode="auto">
            <a:xfrm>
              <a:off x="2117135" y="1793575"/>
              <a:ext cx="2162023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Folder : html</a:t>
              </a:r>
            </a:p>
            <a:p>
              <a:pPr marL="171450" indent="-171450"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  <a:buFontTx/>
                <a:buChar char="-"/>
              </a:pPr>
              <a:r>
                <a:rPr lang="en-US" altLang="ko-KR" sz="1000" dirty="0" smtClean="0">
                  <a:solidFill>
                    <a:schemeClr val="bg1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html files</a:t>
              </a:r>
            </a:p>
          </p:txBody>
        </p:sp>
      </p:grpSp>
      <p:sp>
        <p:nvSpPr>
          <p:cNvPr id="28" name="직사각형 24"/>
          <p:cNvSpPr>
            <a:spLocks noChangeArrowheads="1"/>
          </p:cNvSpPr>
          <p:nvPr/>
        </p:nvSpPr>
        <p:spPr bwMode="auto">
          <a:xfrm>
            <a:off x="3627087" y="4970507"/>
            <a:ext cx="216202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</a:t>
            </a:r>
            <a:r>
              <a:rPr lang="en-US" altLang="ko-KR" sz="1000" b="1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js</a:t>
            </a:r>
            <a:endParaRPr lang="en-US" altLang="ko-KR" sz="1000" b="1" dirty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Js</a:t>
            </a: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files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47750" y="228210"/>
            <a:ext cx="2014013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39688"/>
            <a:r>
              <a:rPr kumimoji="1" lang="en-US" altLang="ko-KR" sz="1600" b="1" dirty="0" smtClean="0">
                <a:solidFill>
                  <a:srgbClr val="000000"/>
                </a:solidFill>
                <a:ea typeface="나눔고딕 ExtraBold" pitchFamily="50" charset="-127"/>
              </a:rPr>
              <a:t>3. </a:t>
            </a:r>
            <a:r>
              <a:rPr lang="en-US" altLang="ko-KR" sz="1600" b="1" dirty="0">
                <a:ea typeface="나눔고딕 ExtraBold" pitchFamily="50" charset="-127"/>
              </a:rPr>
              <a:t>Membership</a:t>
            </a:r>
          </a:p>
          <a:p>
            <a:pPr marL="39688"/>
            <a:r>
              <a:rPr lang="en-US" altLang="ko-KR" sz="1600" b="1" dirty="0">
                <a:ea typeface="나눔고딕 ExtraBold" pitchFamily="50" charset="-127"/>
              </a:rPr>
              <a:t>  </a:t>
            </a:r>
            <a:r>
              <a:rPr lang="en-US" altLang="ko-KR" sz="1600" b="1" dirty="0" smtClean="0">
                <a:ea typeface="나눔고딕 ExtraBold" pitchFamily="50" charset="-127"/>
              </a:rPr>
              <a:t>(Account/Billing</a:t>
            </a:r>
            <a:r>
              <a:rPr lang="en-US" altLang="ko-KR" sz="1600" b="1" dirty="0">
                <a:ea typeface="나눔고딕 ExtraBold" pitchFamily="50" charset="-127"/>
              </a:rPr>
              <a:t>)</a:t>
            </a:r>
            <a:endParaRPr lang="ko-KR" altLang="en-US" sz="1600" b="1" dirty="0"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92482" y="5661248"/>
            <a:ext cx="2251518" cy="119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24"/>
          <p:cNvSpPr>
            <a:spLocks noChangeArrowheads="1"/>
          </p:cNvSpPr>
          <p:nvPr/>
        </p:nvSpPr>
        <p:spPr bwMode="auto">
          <a:xfrm>
            <a:off x="2123728" y="4869160"/>
            <a:ext cx="95485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</a:t>
            </a:r>
            <a:r>
              <a:rPr lang="en-US" altLang="ko-KR" sz="1000" b="1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endParaRPr lang="en-US" altLang="ko-KR" sz="1000" b="1" dirty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files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364" y="1358555"/>
            <a:ext cx="2466769" cy="538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직사각형 37"/>
          <p:cNvSpPr>
            <a:spLocks noChangeArrowheads="1"/>
          </p:cNvSpPr>
          <p:nvPr/>
        </p:nvSpPr>
        <p:spPr bwMode="auto">
          <a:xfrm>
            <a:off x="367438" y="1052736"/>
            <a:ext cx="22969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47675" lvl="1" indent="-447675"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[Account/Billing </a:t>
            </a:r>
            <a:r>
              <a:rPr kumimoji="1" lang="en-US" altLang="ko-KR" sz="12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WebOs</a:t>
            </a:r>
            <a:r>
              <a:rPr kumimoji="1" lang="en-US" altLang="ko-KR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 </a:t>
            </a:r>
            <a:r>
              <a:rPr kumimoji="1"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3.0]</a:t>
            </a:r>
            <a:endParaRPr kumimoji="1" lang="en-US" altLang="ko-KR" sz="1200" b="1" dirty="0">
              <a:solidFill>
                <a:schemeClr val="tx2">
                  <a:lumMod val="60000"/>
                  <a:lumOff val="40000"/>
                </a:schemeClr>
              </a:solidFill>
              <a:latin typeface="+mj-ea"/>
            </a:endParaRPr>
          </a:p>
        </p:txBody>
      </p:sp>
      <p:sp>
        <p:nvSpPr>
          <p:cNvPr id="24" name="직사각형 37"/>
          <p:cNvSpPr>
            <a:spLocks noChangeArrowheads="1"/>
          </p:cNvSpPr>
          <p:nvPr/>
        </p:nvSpPr>
        <p:spPr bwMode="auto">
          <a:xfrm>
            <a:off x="5580112" y="1063769"/>
            <a:ext cx="22969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47675" lvl="1" indent="-447675"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[Account/Billing </a:t>
            </a:r>
            <a:r>
              <a:rPr kumimoji="1" lang="en-US" altLang="ko-KR" sz="12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WebOs</a:t>
            </a:r>
            <a:r>
              <a:rPr kumimoji="1" lang="en-US" altLang="ko-KR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 </a:t>
            </a:r>
            <a:r>
              <a:rPr kumimoji="1"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1.0]</a:t>
            </a:r>
            <a:endParaRPr kumimoji="1" lang="en-US" altLang="ko-KR" sz="1200" b="1" dirty="0">
              <a:solidFill>
                <a:schemeClr val="tx2">
                  <a:lumMod val="60000"/>
                  <a:lumOff val="40000"/>
                </a:schemeClr>
              </a:solidFill>
              <a:latin typeface="+mj-ea"/>
            </a:endParaRPr>
          </a:p>
        </p:txBody>
      </p:sp>
      <p:sp>
        <p:nvSpPr>
          <p:cNvPr id="30" name="직사각형 37"/>
          <p:cNvSpPr>
            <a:spLocks noChangeArrowheads="1"/>
          </p:cNvSpPr>
          <p:nvPr/>
        </p:nvSpPr>
        <p:spPr bwMode="auto">
          <a:xfrm>
            <a:off x="2987824" y="1063769"/>
            <a:ext cx="22969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47675" lvl="1" indent="-447675"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[Account/Billing </a:t>
            </a:r>
            <a:r>
              <a:rPr kumimoji="1" lang="en-US" altLang="ko-KR" sz="12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WebOs</a:t>
            </a:r>
            <a:r>
              <a:rPr kumimoji="1" lang="en-US" altLang="ko-KR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 </a:t>
            </a:r>
            <a:r>
              <a:rPr kumimoji="1"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2.0]</a:t>
            </a:r>
            <a:endParaRPr kumimoji="1" lang="en-US" altLang="ko-KR" sz="1200" b="1" dirty="0">
              <a:solidFill>
                <a:schemeClr val="tx2">
                  <a:lumMod val="60000"/>
                  <a:lumOff val="40000"/>
                </a:schemeClr>
              </a:solidFill>
              <a:latin typeface="+mj-ea"/>
            </a:endParaRPr>
          </a:p>
        </p:txBody>
      </p:sp>
      <p:sp>
        <p:nvSpPr>
          <p:cNvPr id="33" name="사각형 설명선 32"/>
          <p:cNvSpPr/>
          <p:nvPr/>
        </p:nvSpPr>
        <p:spPr>
          <a:xfrm>
            <a:off x="4562099" y="1950644"/>
            <a:ext cx="1084929" cy="740370"/>
          </a:xfrm>
          <a:prstGeom prst="wedgeRectCallout">
            <a:avLst>
              <a:gd name="adj1" fmla="val -83138"/>
              <a:gd name="adj2" fmla="val 3915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24"/>
          <p:cNvSpPr>
            <a:spLocks noChangeArrowheads="1"/>
          </p:cNvSpPr>
          <p:nvPr/>
        </p:nvSpPr>
        <p:spPr bwMode="auto">
          <a:xfrm>
            <a:off x="4628571" y="2115419"/>
            <a:ext cx="95485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html</a:t>
            </a: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html files</a:t>
            </a:r>
          </a:p>
        </p:txBody>
      </p:sp>
      <p:sp>
        <p:nvSpPr>
          <p:cNvPr id="35" name="사각형 설명선 34"/>
          <p:cNvSpPr/>
          <p:nvPr/>
        </p:nvSpPr>
        <p:spPr>
          <a:xfrm>
            <a:off x="7326910" y="2124203"/>
            <a:ext cx="1084929" cy="740370"/>
          </a:xfrm>
          <a:prstGeom prst="wedgeRectCallout">
            <a:avLst>
              <a:gd name="adj1" fmla="val -83138"/>
              <a:gd name="adj2" fmla="val 3915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24"/>
          <p:cNvSpPr>
            <a:spLocks noChangeArrowheads="1"/>
          </p:cNvSpPr>
          <p:nvPr/>
        </p:nvSpPr>
        <p:spPr bwMode="auto">
          <a:xfrm>
            <a:off x="7393382" y="2288978"/>
            <a:ext cx="95485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html</a:t>
            </a: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html files</a:t>
            </a:r>
          </a:p>
        </p:txBody>
      </p:sp>
      <p:sp>
        <p:nvSpPr>
          <p:cNvPr id="37" name="사각형 설명선 36"/>
          <p:cNvSpPr/>
          <p:nvPr/>
        </p:nvSpPr>
        <p:spPr>
          <a:xfrm>
            <a:off x="4621795" y="4623859"/>
            <a:ext cx="1058434" cy="613144"/>
          </a:xfrm>
          <a:prstGeom prst="wedgeRectCallout">
            <a:avLst>
              <a:gd name="adj1" fmla="val -76946"/>
              <a:gd name="adj2" fmla="val 10153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24"/>
          <p:cNvSpPr>
            <a:spLocks noChangeArrowheads="1"/>
          </p:cNvSpPr>
          <p:nvPr/>
        </p:nvSpPr>
        <p:spPr bwMode="auto">
          <a:xfrm>
            <a:off x="4692685" y="4681756"/>
            <a:ext cx="95485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</a:t>
            </a:r>
            <a:r>
              <a:rPr lang="en-US" altLang="ko-KR" sz="1000" b="1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endParaRPr lang="en-US" altLang="ko-KR" sz="1000" b="1" dirty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files</a:t>
            </a:r>
          </a:p>
        </p:txBody>
      </p:sp>
      <p:sp>
        <p:nvSpPr>
          <p:cNvPr id="39" name="사각형 설명선 38"/>
          <p:cNvSpPr/>
          <p:nvPr/>
        </p:nvSpPr>
        <p:spPr>
          <a:xfrm>
            <a:off x="7330497" y="4471459"/>
            <a:ext cx="1025743" cy="499048"/>
          </a:xfrm>
          <a:prstGeom prst="wedgeRectCallout">
            <a:avLst>
              <a:gd name="adj1" fmla="val -78578"/>
              <a:gd name="adj2" fmla="val 2898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24"/>
          <p:cNvSpPr>
            <a:spLocks noChangeArrowheads="1"/>
          </p:cNvSpPr>
          <p:nvPr/>
        </p:nvSpPr>
        <p:spPr bwMode="auto">
          <a:xfrm>
            <a:off x="7287716" y="4529356"/>
            <a:ext cx="95485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</a:t>
            </a:r>
            <a:r>
              <a:rPr lang="en-US" altLang="ko-KR" sz="1000" b="1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endParaRPr lang="en-US" altLang="ko-KR" sz="1000" b="1" dirty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files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092280" y="6259624"/>
            <a:ext cx="1944216" cy="524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</a:t>
            </a:r>
            <a:r>
              <a:rPr lang="en-US" altLang="ko-KR" b="1" dirty="0" smtClean="0">
                <a:ea typeface="나눔고딕 ExtraBold" pitchFamily="50" charset="-127"/>
              </a:rPr>
              <a:t>Membership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143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3"/>
          <p:cNvSpPr>
            <a:spLocks noChangeArrowheads="1"/>
          </p:cNvSpPr>
          <p:nvPr/>
        </p:nvSpPr>
        <p:spPr bwMode="auto">
          <a:xfrm>
            <a:off x="230066" y="117923"/>
            <a:ext cx="1775807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 smtClean="0">
                <a:ea typeface="나눔고딕 ExtraBold" pitchFamily="50" charset="-127"/>
              </a:rPr>
              <a:t>3. Membership</a:t>
            </a:r>
          </a:p>
          <a:p>
            <a:pPr marL="39688"/>
            <a:r>
              <a:rPr lang="en-US" altLang="ko-KR" sz="1500" b="1" dirty="0">
                <a:ea typeface="나눔고딕 ExtraBold" pitchFamily="50" charset="-127"/>
              </a:rPr>
              <a:t> </a:t>
            </a:r>
            <a:r>
              <a:rPr lang="en-US" altLang="ko-KR" sz="1500" b="1" dirty="0" smtClean="0">
                <a:ea typeface="나눔고딕 ExtraBold" pitchFamily="50" charset="-127"/>
              </a:rPr>
              <a:t> (account/billing)</a:t>
            </a:r>
            <a:endParaRPr lang="ko-KR" altLang="en-US" sz="1500" b="1" dirty="0">
              <a:ea typeface="나눔고딕 ExtraBold" pitchFamily="50" charset="-127"/>
            </a:endParaRP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2243504" y="233339"/>
            <a:ext cx="2457083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 smtClean="0">
                <a:solidFill>
                  <a:srgbClr val="000000"/>
                </a:solidFill>
                <a:latin typeface="+mj-ea"/>
                <a:ea typeface="+mj-ea"/>
              </a:rPr>
              <a:t>3.1.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ea"/>
                <a:ea typeface="+mj-ea"/>
              </a:rPr>
              <a:t>이슈처리 및 개발 지원</a:t>
            </a:r>
            <a:endParaRPr kumimoji="1" lang="en-US" altLang="ko-KR" sz="1500" b="1" dirty="0" smtClea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092280" y="6259624"/>
            <a:ext cx="1944216" cy="524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</a:t>
            </a:r>
            <a:r>
              <a:rPr lang="en-US" altLang="ko-KR" b="1" dirty="0" smtClean="0">
                <a:ea typeface="나눔고딕 ExtraBold" pitchFamily="50" charset="-127"/>
              </a:rPr>
              <a:t>Membership</a:t>
            </a:r>
            <a:endParaRPr lang="ko-KR" altLang="en-US" dirty="0"/>
          </a:p>
        </p:txBody>
      </p: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323527" y="1186201"/>
            <a:ext cx="1661993" cy="384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25438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1" lang="en-US" altLang="ko-KR" sz="1400" dirty="0" smtClean="0">
                <a:solidFill>
                  <a:srgbClr val="000000"/>
                </a:solidFill>
                <a:latin typeface="+mn-ea"/>
              </a:rPr>
              <a:t>2017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+mn-ea"/>
              </a:rPr>
              <a:t>팝업 적용</a:t>
            </a:r>
            <a:endParaRPr kumimoji="1" lang="en-US" altLang="ko-KR" sz="1400" dirty="0" smtClean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5090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96336" y="6176772"/>
            <a:ext cx="1391640" cy="60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</a:t>
            </a:r>
            <a:r>
              <a:rPr lang="en-US" altLang="ko-KR" dirty="0" smtClean="0"/>
              <a:t>Simple Store</a:t>
            </a:r>
            <a:endParaRPr lang="ko-KR" altLang="en-US" dirty="0"/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2243504" y="233339"/>
            <a:ext cx="1527341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 smtClean="0">
                <a:solidFill>
                  <a:srgbClr val="000000"/>
                </a:solidFill>
                <a:latin typeface="+mj-ea"/>
              </a:rPr>
              <a:t>3.2. </a:t>
            </a:r>
            <a:r>
              <a:rPr kumimoji="1" lang="en-US" altLang="ko-KR" sz="1500" b="1" dirty="0" smtClean="0">
                <a:solidFill>
                  <a:srgbClr val="000000"/>
                </a:solidFill>
                <a:latin typeface="+mj-ea"/>
                <a:ea typeface="+mj-ea"/>
              </a:rPr>
              <a:t>UX/UI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ea"/>
                <a:ea typeface="+mj-ea"/>
              </a:rPr>
              <a:t>변경</a:t>
            </a:r>
            <a:endParaRPr kumimoji="1" lang="en-US" altLang="ko-KR" sz="1500" b="1" dirty="0" smtClea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auto">
          <a:xfrm>
            <a:off x="230066" y="117923"/>
            <a:ext cx="1775807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 smtClean="0">
                <a:ea typeface="나눔고딕 ExtraBold" pitchFamily="50" charset="-127"/>
              </a:rPr>
              <a:t>3. Membership</a:t>
            </a:r>
          </a:p>
          <a:p>
            <a:pPr marL="39688"/>
            <a:r>
              <a:rPr lang="en-US" altLang="ko-KR" sz="1500" b="1" dirty="0">
                <a:ea typeface="나눔고딕 ExtraBold" pitchFamily="50" charset="-127"/>
              </a:rPr>
              <a:t> </a:t>
            </a:r>
            <a:r>
              <a:rPr lang="en-US" altLang="ko-KR" sz="1500" b="1" dirty="0" smtClean="0">
                <a:ea typeface="나눔고딕 ExtraBold" pitchFamily="50" charset="-127"/>
              </a:rPr>
              <a:t> (account/billing)</a:t>
            </a:r>
            <a:endParaRPr lang="ko-KR" altLang="en-US" sz="1500" b="1" dirty="0">
              <a:ea typeface="나눔고딕 ExtraBold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25" y="1136053"/>
            <a:ext cx="788670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사각형 설명선 11"/>
          <p:cNvSpPr/>
          <p:nvPr/>
        </p:nvSpPr>
        <p:spPr>
          <a:xfrm>
            <a:off x="4395017" y="1807865"/>
            <a:ext cx="2880320" cy="648072"/>
          </a:xfrm>
          <a:prstGeom prst="wedgeRectCallout">
            <a:avLst>
              <a:gd name="adj1" fmla="val -39511"/>
              <a:gd name="adj2" fmla="val -115801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 err="1">
                <a:latin typeface="Arial" pitchFamily="34" charset="0"/>
                <a:ea typeface="맑은 고딕" pitchFamily="50" charset="-127"/>
                <a:cs typeface="Arial" pitchFamily="34" charset="0"/>
              </a:rPr>
              <a:t>Git</a:t>
            </a:r>
            <a:r>
              <a:rPr lang="en-US" altLang="ko-KR" sz="1000" b="1" dirty="0"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1000" b="1" dirty="0" err="1">
                <a:latin typeface="Arial" pitchFamily="34" charset="0"/>
                <a:ea typeface="맑은 고딕" pitchFamily="50" charset="-127"/>
                <a:cs typeface="Arial" pitchFamily="34" charset="0"/>
              </a:rPr>
              <a:t>Commet</a:t>
            </a:r>
            <a:r>
              <a:rPr lang="en-US" altLang="ko-KR" sz="1000" b="1" dirty="0"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ko-KR" altLang="en-US" sz="1000" b="1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기록</a:t>
            </a:r>
            <a:endParaRPr lang="en-US" altLang="ko-KR" sz="1000" b="1" dirty="0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36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77" y="5227638"/>
            <a:ext cx="1198685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75779" name="Text Box 5"/>
          <p:cNvSpPr txBox="1">
            <a:spLocks noChangeArrowheads="1"/>
          </p:cNvSpPr>
          <p:nvPr/>
        </p:nvSpPr>
        <p:spPr bwMode="auto">
          <a:xfrm>
            <a:off x="524608" y="5751513"/>
            <a:ext cx="4873869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800" b="1" dirty="0" smtClean="0">
                <a:solidFill>
                  <a:srgbClr val="2E1A99"/>
                </a:solidFill>
                <a:latin typeface="나눔고딕" pitchFamily="50" charset="-127"/>
                <a:ea typeface="나눔고딕" pitchFamily="50" charset="-127"/>
                <a:sym typeface="Trebuchet MS" pitchFamily="34" charset="0"/>
              </a:rPr>
              <a:t>l</a:t>
            </a:r>
            <a:r>
              <a:rPr kumimoji="0" lang="en-US" altLang="ko-KR" sz="800" b="1" dirty="0" smtClean="0">
                <a:solidFill>
                  <a:srgbClr val="DA0000"/>
                </a:solidFill>
                <a:latin typeface="나눔고딕" pitchFamily="50" charset="-127"/>
                <a:ea typeface="나눔고딕" pitchFamily="50" charset="-127"/>
                <a:sym typeface="Trebuchet MS" pitchFamily="34" charset="0"/>
              </a:rPr>
              <a:t> </a:t>
            </a:r>
            <a:r>
              <a:rPr lang="en-US" altLang="ko-KR" sz="8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Amoeba Design  Web Service Development Team </a:t>
            </a:r>
          </a:p>
          <a:p>
            <a:pPr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800" b="1" dirty="0" smtClean="0">
                <a:solidFill>
                  <a:srgbClr val="2E1A99"/>
                </a:solidFill>
                <a:latin typeface="나눔고딕" pitchFamily="50" charset="-127"/>
                <a:ea typeface="나눔고딕" pitchFamily="50" charset="-127"/>
                <a:sym typeface="Trebuchet MS" pitchFamily="34" charset="0"/>
              </a:rPr>
              <a:t>l</a:t>
            </a:r>
            <a:r>
              <a:rPr kumimoji="0" lang="en-US" altLang="ko-KR" sz="800" b="1" dirty="0" smtClean="0">
                <a:solidFill>
                  <a:srgbClr val="DA0000"/>
                </a:solidFill>
                <a:latin typeface="나눔고딕" pitchFamily="50" charset="-127"/>
                <a:ea typeface="나눔고딕" pitchFamily="50" charset="-127"/>
                <a:sym typeface="Trebuchet MS" pitchFamily="34" charset="0"/>
              </a:rPr>
              <a:t> </a:t>
            </a:r>
            <a:r>
              <a:rPr lang="en-US" altLang="ko-KR" sz="8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TEL: 02 3485 0712   FAX: 02 3447 7786</a:t>
            </a:r>
          </a:p>
          <a:p>
            <a:pPr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800" b="1" dirty="0" smtClean="0">
                <a:solidFill>
                  <a:srgbClr val="2E1A99"/>
                </a:solidFill>
                <a:latin typeface="나눔고딕" pitchFamily="50" charset="-127"/>
                <a:ea typeface="나눔고딕" pitchFamily="50" charset="-127"/>
                <a:sym typeface="Trebuchet MS" pitchFamily="34" charset="0"/>
              </a:rPr>
              <a:t>l</a:t>
            </a:r>
            <a:r>
              <a:rPr kumimoji="0" lang="en-US" altLang="ko-KR" sz="800" b="1" dirty="0" smtClean="0">
                <a:solidFill>
                  <a:srgbClr val="DA0000"/>
                </a:solidFill>
                <a:latin typeface="나눔고딕" pitchFamily="50" charset="-127"/>
                <a:ea typeface="나눔고딕" pitchFamily="50" charset="-127"/>
                <a:sym typeface="Trebuchet MS" pitchFamily="34" charset="0"/>
              </a:rPr>
              <a:t> </a:t>
            </a:r>
            <a:r>
              <a:rPr lang="en-US" altLang="ko-KR" sz="8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Copyright © 2015 amoeba design. All right reserved.</a:t>
            </a:r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131885" y="6467476"/>
            <a:ext cx="685800" cy="3905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75781" name="Rectangle 4"/>
          <p:cNvSpPr>
            <a:spLocks/>
          </p:cNvSpPr>
          <p:nvPr/>
        </p:nvSpPr>
        <p:spPr bwMode="auto">
          <a:xfrm>
            <a:off x="474785" y="6535738"/>
            <a:ext cx="299248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40" bIns="0">
            <a:spAutoFit/>
          </a:bodyPr>
          <a:lstStyle/>
          <a:p>
            <a:pPr marL="39688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sz="1000" dirty="0" smtClean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  <a:sym typeface="나눔고딕OTF" pitchFamily="34" charset="-127"/>
              </a:rPr>
              <a:t>본 문서는 </a:t>
            </a:r>
            <a:r>
              <a:rPr lang="ko-KR" altLang="en-US" sz="1000" dirty="0" err="1" smtClean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  <a:sym typeface="나눔고딕OTF" pitchFamily="34" charset="-127"/>
              </a:rPr>
              <a:t>용도외의</a:t>
            </a:r>
            <a:r>
              <a:rPr lang="ko-KR" altLang="en-US" sz="1000" dirty="0" smtClean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  <a:sym typeface="나눔고딕OTF" pitchFamily="34" charset="-127"/>
              </a:rPr>
              <a:t> 활용 및 공유를 전면 금합니다</a:t>
            </a:r>
            <a:r>
              <a:rPr lang="en-US" altLang="ko-KR" sz="1000" dirty="0" smtClean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  <a:sym typeface="나눔고딕OTF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08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b="1" smtClean="0">
              <a:solidFill>
                <a:srgbClr val="000000"/>
              </a:solidFill>
              <a:ea typeface="굴림" pitchFamily="50" charset="-127"/>
            </a:endParaRPr>
          </a:p>
        </p:txBody>
      </p:sp>
      <p:sp>
        <p:nvSpPr>
          <p:cNvPr id="26646" name="직사각형 3"/>
          <p:cNvSpPr>
            <a:spLocks noChangeArrowheads="1"/>
          </p:cNvSpPr>
          <p:nvPr/>
        </p:nvSpPr>
        <p:spPr bwMode="auto">
          <a:xfrm>
            <a:off x="2289271" y="2078548"/>
            <a:ext cx="3577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endParaRPr lang="en-US" altLang="ko-KR" sz="1200" b="1" dirty="0" smtClean="0">
              <a:solidFill>
                <a:srgbClr val="404040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6634" name="Rectangle 21"/>
          <p:cNvSpPr>
            <a:spLocks noChangeArrowheads="1"/>
          </p:cNvSpPr>
          <p:nvPr/>
        </p:nvSpPr>
        <p:spPr bwMode="auto">
          <a:xfrm>
            <a:off x="230066" y="233338"/>
            <a:ext cx="1445845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1. Project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개요</a:t>
            </a:r>
          </a:p>
        </p:txBody>
      </p:sp>
      <p:grpSp>
        <p:nvGrpSpPr>
          <p:cNvPr id="2" name="그룹 3"/>
          <p:cNvGrpSpPr/>
          <p:nvPr/>
        </p:nvGrpSpPr>
        <p:grpSpPr>
          <a:xfrm>
            <a:off x="2125208" y="2618372"/>
            <a:ext cx="1951610" cy="569709"/>
            <a:chOff x="2358802" y="5307563"/>
            <a:chExt cx="1951610" cy="569709"/>
          </a:xfrm>
        </p:grpSpPr>
        <p:sp>
          <p:nvSpPr>
            <p:cNvPr id="22" name="직사각형 37"/>
            <p:cNvSpPr>
              <a:spLocks noChangeArrowheads="1"/>
            </p:cNvSpPr>
            <p:nvPr/>
          </p:nvSpPr>
          <p:spPr bwMode="auto">
            <a:xfrm>
              <a:off x="2358802" y="5307563"/>
              <a:ext cx="190302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447675" lvl="1" indent="-447675"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ko-KR" sz="1400" b="1" dirty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LG Store </a:t>
              </a:r>
              <a:r>
                <a:rPr lang="en-US" altLang="ko-KR" sz="1400" b="1" dirty="0" err="1" smtClean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WebOs</a:t>
              </a:r>
              <a:r>
                <a:rPr lang="en-US" altLang="ko-KR" sz="1400" b="1" dirty="0" smtClean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 2.0</a:t>
              </a:r>
              <a:endParaRPr lang="ko-KR" altLang="en-US" sz="1400" b="1" dirty="0"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23" name="직사각형 3"/>
            <p:cNvSpPr>
              <a:spLocks noChangeArrowheads="1"/>
            </p:cNvSpPr>
            <p:nvPr/>
          </p:nvSpPr>
          <p:spPr bwMode="auto">
            <a:xfrm>
              <a:off x="2524346" y="5600273"/>
              <a:ext cx="178606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171450" indent="-171450"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  <a:buFontTx/>
                <a:buChar char="-"/>
              </a:pPr>
              <a:r>
                <a:rPr lang="en-US" altLang="ko-KR" sz="1200" b="1" dirty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[html, </a:t>
              </a:r>
              <a:r>
                <a:rPr lang="en-US" altLang="ko-KR" sz="1200" b="1" dirty="0" err="1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css</a:t>
              </a:r>
              <a:r>
                <a:rPr lang="en-US" altLang="ko-KR" sz="1200" b="1" dirty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] </a:t>
              </a:r>
              <a:r>
                <a:rPr lang="ko-KR" altLang="en-US" sz="1200" b="1" dirty="0" err="1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이슈없음</a:t>
              </a:r>
              <a:endParaRPr lang="ko-KR" altLang="en-US" sz="1200" b="1" dirty="0">
                <a:solidFill>
                  <a:srgbClr val="404040"/>
                </a:solidFill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</p:grpSp>
      <p:grpSp>
        <p:nvGrpSpPr>
          <p:cNvPr id="3" name="그룹 16"/>
          <p:cNvGrpSpPr/>
          <p:nvPr/>
        </p:nvGrpSpPr>
        <p:grpSpPr>
          <a:xfrm>
            <a:off x="2123728" y="3359984"/>
            <a:ext cx="2140765" cy="569709"/>
            <a:chOff x="2358802" y="5307563"/>
            <a:chExt cx="2140765" cy="569709"/>
          </a:xfrm>
        </p:grpSpPr>
        <p:sp>
          <p:nvSpPr>
            <p:cNvPr id="18" name="직사각형 37"/>
            <p:cNvSpPr>
              <a:spLocks noChangeArrowheads="1"/>
            </p:cNvSpPr>
            <p:nvPr/>
          </p:nvSpPr>
          <p:spPr bwMode="auto">
            <a:xfrm>
              <a:off x="2358802" y="5307563"/>
              <a:ext cx="190302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447675" lvl="1" indent="-447675"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ko-KR" sz="1400" b="1" dirty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LG Store </a:t>
              </a:r>
              <a:r>
                <a:rPr lang="en-US" altLang="ko-KR" sz="1400" b="1" dirty="0" err="1">
                  <a:latin typeface="Arial" pitchFamily="34" charset="0"/>
                  <a:ea typeface="맑은 고딕" pitchFamily="50" charset="-127"/>
                  <a:cs typeface="Arial" pitchFamily="34" charset="0"/>
                </a:rPr>
                <a:t>WebOs</a:t>
              </a:r>
              <a:r>
                <a:rPr lang="en-US" altLang="ko-KR" sz="1400" b="1" dirty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 </a:t>
              </a:r>
              <a:r>
                <a:rPr lang="en-US" altLang="ko-KR" sz="1400" b="1" dirty="0" smtClean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3.0</a:t>
              </a:r>
              <a:endParaRPr lang="ko-KR" altLang="en-US" sz="1400" b="1" dirty="0" smtClean="0"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19" name="직사각형 3"/>
            <p:cNvSpPr>
              <a:spLocks noChangeArrowheads="1"/>
            </p:cNvSpPr>
            <p:nvPr/>
          </p:nvSpPr>
          <p:spPr bwMode="auto">
            <a:xfrm>
              <a:off x="2524346" y="5600273"/>
              <a:ext cx="197522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171450" indent="-171450"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  <a:buFontTx/>
                <a:buChar char="-"/>
              </a:pPr>
              <a:r>
                <a:rPr lang="en-US" altLang="ko-KR" sz="1200" b="1" dirty="0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[html, </a:t>
              </a:r>
              <a:r>
                <a:rPr lang="en-US" altLang="ko-KR" sz="1200" b="1" dirty="0" err="1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css</a:t>
              </a:r>
              <a:r>
                <a:rPr lang="en-US" altLang="ko-KR" sz="1200" b="1" dirty="0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] </a:t>
              </a:r>
              <a:r>
                <a:rPr lang="en-US" altLang="ko-KR" sz="1200" b="1" dirty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UX/UI </a:t>
              </a:r>
              <a:r>
                <a:rPr lang="ko-KR" altLang="en-US" sz="1200" b="1" dirty="0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변경</a:t>
              </a:r>
              <a:endParaRPr lang="ko-KR" altLang="en-US" sz="1200" b="1" dirty="0">
                <a:solidFill>
                  <a:srgbClr val="404040"/>
                </a:solidFill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</p:grpSp>
      <p:grpSp>
        <p:nvGrpSpPr>
          <p:cNvPr id="4" name="그룹 19"/>
          <p:cNvGrpSpPr/>
          <p:nvPr/>
        </p:nvGrpSpPr>
        <p:grpSpPr>
          <a:xfrm>
            <a:off x="2137784" y="1864199"/>
            <a:ext cx="1903021" cy="569709"/>
            <a:chOff x="2358802" y="5307563"/>
            <a:chExt cx="1903021" cy="569709"/>
          </a:xfrm>
        </p:grpSpPr>
        <p:sp>
          <p:nvSpPr>
            <p:cNvPr id="21" name="직사각형 37"/>
            <p:cNvSpPr>
              <a:spLocks noChangeArrowheads="1"/>
            </p:cNvSpPr>
            <p:nvPr/>
          </p:nvSpPr>
          <p:spPr bwMode="auto">
            <a:xfrm>
              <a:off x="2358802" y="5307563"/>
              <a:ext cx="190302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447675" lvl="1" indent="-447675"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ko-KR" sz="1400" b="1" dirty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LG Store </a:t>
              </a:r>
              <a:r>
                <a:rPr lang="en-US" altLang="ko-KR" sz="1400" b="1" dirty="0" err="1" smtClean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WebOs</a:t>
              </a:r>
              <a:r>
                <a:rPr lang="en-US" altLang="ko-KR" sz="1400" b="1" dirty="0" smtClean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 1.0</a:t>
              </a:r>
              <a:endParaRPr lang="ko-KR" altLang="en-US" sz="1400" b="1" dirty="0"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24" name="직사각형 3"/>
            <p:cNvSpPr>
              <a:spLocks noChangeArrowheads="1"/>
            </p:cNvSpPr>
            <p:nvPr/>
          </p:nvSpPr>
          <p:spPr bwMode="auto">
            <a:xfrm>
              <a:off x="2524346" y="5600273"/>
              <a:ext cx="137409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171450" indent="-171450"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  <a:buFontTx/>
                <a:buChar char="-"/>
              </a:pPr>
              <a:r>
                <a:rPr lang="en-US" altLang="ko-KR" sz="1200" b="1" dirty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[</a:t>
              </a:r>
              <a:r>
                <a:rPr lang="en-US" altLang="ko-KR" sz="1200" b="1" dirty="0" err="1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css</a:t>
              </a:r>
              <a:r>
                <a:rPr lang="en-US" altLang="ko-KR" sz="1200" b="1" dirty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] </a:t>
              </a:r>
              <a:r>
                <a:rPr lang="ko-KR" altLang="en-US" sz="1200" b="1" dirty="0" err="1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이슈없음</a:t>
              </a:r>
              <a:endParaRPr lang="ko-KR" altLang="en-US" sz="1200" b="1" dirty="0">
                <a:solidFill>
                  <a:srgbClr val="404040"/>
                </a:solidFill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</p:grpSp>
      <p:grpSp>
        <p:nvGrpSpPr>
          <p:cNvPr id="5" name="그룹 14"/>
          <p:cNvGrpSpPr/>
          <p:nvPr/>
        </p:nvGrpSpPr>
        <p:grpSpPr>
          <a:xfrm>
            <a:off x="2123728" y="4810126"/>
            <a:ext cx="1951610" cy="569709"/>
            <a:chOff x="2358802" y="5307563"/>
            <a:chExt cx="1951610" cy="569709"/>
          </a:xfrm>
        </p:grpSpPr>
        <p:sp>
          <p:nvSpPr>
            <p:cNvPr id="16" name="직사각형 37"/>
            <p:cNvSpPr>
              <a:spLocks noChangeArrowheads="1"/>
            </p:cNvSpPr>
            <p:nvPr/>
          </p:nvSpPr>
          <p:spPr bwMode="auto">
            <a:xfrm>
              <a:off x="2358802" y="5307563"/>
              <a:ext cx="157927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447675" lvl="1" indent="-447675"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ko-KR" sz="1400" b="1" dirty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LG </a:t>
              </a:r>
              <a:r>
                <a:rPr lang="en-US" altLang="ko-KR" sz="1400" b="1" dirty="0" smtClean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Simple Store</a:t>
              </a:r>
              <a:endParaRPr lang="ko-KR" altLang="en-US" sz="1400" b="1" dirty="0" smtClean="0"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25" name="직사각형 3"/>
            <p:cNvSpPr>
              <a:spLocks noChangeArrowheads="1"/>
            </p:cNvSpPr>
            <p:nvPr/>
          </p:nvSpPr>
          <p:spPr bwMode="auto">
            <a:xfrm>
              <a:off x="2524346" y="5600273"/>
              <a:ext cx="178606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171450" indent="-171450"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  <a:buFontTx/>
                <a:buChar char="-"/>
              </a:pPr>
              <a:r>
                <a:rPr lang="en-US" altLang="ko-KR" sz="1200" b="1" dirty="0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[html, </a:t>
              </a:r>
              <a:r>
                <a:rPr lang="en-US" altLang="ko-KR" sz="1200" b="1" dirty="0" err="1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css</a:t>
              </a:r>
              <a:r>
                <a:rPr lang="en-US" altLang="ko-KR" sz="1200" b="1" dirty="0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] </a:t>
              </a:r>
              <a:r>
                <a:rPr lang="ko-KR" altLang="en-US" sz="1200" b="1" dirty="0" err="1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이슈없음</a:t>
              </a:r>
              <a:endParaRPr lang="ko-KR" altLang="en-US" sz="1200" b="1" dirty="0">
                <a:solidFill>
                  <a:srgbClr val="404040"/>
                </a:solidFill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</p:grpSp>
      <p:grpSp>
        <p:nvGrpSpPr>
          <p:cNvPr id="20" name="그룹 14"/>
          <p:cNvGrpSpPr/>
          <p:nvPr/>
        </p:nvGrpSpPr>
        <p:grpSpPr>
          <a:xfrm>
            <a:off x="2123728" y="5559594"/>
            <a:ext cx="2717411" cy="569709"/>
            <a:chOff x="2358802" y="5307563"/>
            <a:chExt cx="2717411" cy="569709"/>
          </a:xfrm>
        </p:grpSpPr>
        <p:sp>
          <p:nvSpPr>
            <p:cNvPr id="26" name="직사각형 37"/>
            <p:cNvSpPr>
              <a:spLocks noChangeArrowheads="1"/>
            </p:cNvSpPr>
            <p:nvPr/>
          </p:nvSpPr>
          <p:spPr bwMode="auto">
            <a:xfrm>
              <a:off x="2358802" y="5307563"/>
              <a:ext cx="27174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447675" lvl="1" indent="-447675"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ko-KR" sz="1400" b="1" dirty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Membership (account/billing) </a:t>
              </a:r>
            </a:p>
          </p:txBody>
        </p:sp>
        <p:sp>
          <p:nvSpPr>
            <p:cNvPr id="27" name="직사각형 3"/>
            <p:cNvSpPr>
              <a:spLocks noChangeArrowheads="1"/>
            </p:cNvSpPr>
            <p:nvPr/>
          </p:nvSpPr>
          <p:spPr bwMode="auto">
            <a:xfrm>
              <a:off x="2524346" y="5600273"/>
              <a:ext cx="178606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171450" indent="-171450"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  <a:buFontTx/>
                <a:buChar char="-"/>
              </a:pPr>
              <a:r>
                <a:rPr lang="en-US" altLang="ko-KR" sz="1200" b="1" dirty="0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[html, </a:t>
              </a:r>
              <a:r>
                <a:rPr lang="en-US" altLang="ko-KR" sz="1200" b="1" dirty="0" err="1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css</a:t>
              </a:r>
              <a:r>
                <a:rPr lang="en-US" altLang="ko-KR" sz="1200" b="1" dirty="0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] </a:t>
              </a:r>
              <a:r>
                <a:rPr lang="ko-KR" altLang="en-US" sz="1200" b="1" dirty="0" err="1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이슈없음</a:t>
              </a:r>
              <a:endParaRPr lang="ko-KR" altLang="en-US" sz="1200" b="1" dirty="0">
                <a:solidFill>
                  <a:srgbClr val="404040"/>
                </a:solidFill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</p:grpSp>
      <p:grpSp>
        <p:nvGrpSpPr>
          <p:cNvPr id="28" name="그룹 16"/>
          <p:cNvGrpSpPr/>
          <p:nvPr/>
        </p:nvGrpSpPr>
        <p:grpSpPr>
          <a:xfrm>
            <a:off x="2143203" y="4077072"/>
            <a:ext cx="2097483" cy="569709"/>
            <a:chOff x="2358802" y="5307563"/>
            <a:chExt cx="2097483" cy="569709"/>
          </a:xfrm>
        </p:grpSpPr>
        <p:sp>
          <p:nvSpPr>
            <p:cNvPr id="29" name="직사각형 37"/>
            <p:cNvSpPr>
              <a:spLocks noChangeArrowheads="1"/>
            </p:cNvSpPr>
            <p:nvPr/>
          </p:nvSpPr>
          <p:spPr bwMode="auto">
            <a:xfrm>
              <a:off x="2358802" y="5307563"/>
              <a:ext cx="190302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447675" lvl="1" indent="-447675"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ko-KR" sz="1400" b="1" dirty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LG Store </a:t>
              </a:r>
              <a:r>
                <a:rPr lang="en-US" altLang="ko-KR" sz="1400" b="1" dirty="0" err="1">
                  <a:latin typeface="Arial" pitchFamily="34" charset="0"/>
                  <a:ea typeface="맑은 고딕" pitchFamily="50" charset="-127"/>
                  <a:cs typeface="Arial" pitchFamily="34" charset="0"/>
                </a:rPr>
                <a:t>WebOs</a:t>
              </a:r>
              <a:r>
                <a:rPr lang="en-US" altLang="ko-KR" sz="1400" b="1" dirty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 </a:t>
              </a:r>
              <a:r>
                <a:rPr lang="en-US" altLang="ko-KR" sz="1400" b="1" dirty="0" smtClean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4.0</a:t>
              </a:r>
              <a:endParaRPr lang="ko-KR" altLang="en-US" sz="1400" b="1" dirty="0" smtClean="0"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30" name="직사각형 3"/>
            <p:cNvSpPr>
              <a:spLocks noChangeArrowheads="1"/>
            </p:cNvSpPr>
            <p:nvPr/>
          </p:nvSpPr>
          <p:spPr bwMode="auto">
            <a:xfrm>
              <a:off x="2524346" y="5600273"/>
              <a:ext cx="193193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171450" indent="-171450"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  <a:buFontTx/>
                <a:buChar char="-"/>
              </a:pPr>
              <a:r>
                <a:rPr lang="en-US" altLang="ko-KR" sz="1200" b="1" dirty="0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[html, </a:t>
              </a:r>
              <a:r>
                <a:rPr lang="en-US" altLang="ko-KR" sz="1200" b="1" dirty="0" err="1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css</a:t>
              </a:r>
              <a:r>
                <a:rPr lang="en-US" altLang="ko-KR" sz="1200" b="1" dirty="0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] </a:t>
              </a:r>
              <a:r>
                <a:rPr lang="en-US" altLang="ko-KR" sz="1200" b="1" dirty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UX/UI </a:t>
              </a:r>
              <a:r>
                <a:rPr lang="ko-KR" altLang="en-US" sz="1200" b="1" dirty="0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제작</a:t>
              </a:r>
              <a:endParaRPr lang="ko-KR" altLang="en-US" sz="1200" b="1" dirty="0">
                <a:solidFill>
                  <a:srgbClr val="404040"/>
                </a:solidFill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190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 smtClean="0">
              <a:solidFill>
                <a:srgbClr val="000000"/>
              </a:solidFill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49263" y="1844824"/>
            <a:ext cx="4016292" cy="5180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0800" tIns="50800" rIns="40640" bIns="50800" anchor="ctr">
            <a:spAutoFit/>
          </a:bodyPr>
          <a:lstStyle/>
          <a:p>
            <a:r>
              <a:rPr lang="en-US" altLang="ko-KR" sz="2700" b="1" dirty="0" smtClean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2.1 </a:t>
            </a:r>
            <a:r>
              <a:rPr lang="en-US" altLang="ko-KR" sz="2700" b="1" dirty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LG Store </a:t>
            </a:r>
            <a:r>
              <a:rPr lang="en-US" altLang="ko-KR" sz="2700" b="1" dirty="0" err="1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WebOs</a:t>
            </a:r>
            <a:r>
              <a:rPr lang="en-US" altLang="ko-KR" sz="2700" b="1" dirty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 </a:t>
            </a:r>
            <a:r>
              <a:rPr lang="en-US" altLang="ko-KR" sz="2700" b="1" dirty="0" smtClean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1.0</a:t>
            </a:r>
            <a:endParaRPr lang="en-US" altLang="ko-KR" sz="2700" b="1" dirty="0">
              <a:solidFill>
                <a:schemeClr val="bg1"/>
              </a:solidFill>
              <a:latin typeface="+mj-lt"/>
              <a:ea typeface="나눔고딕 ExtraBold" pitchFamily="50" charset="-127"/>
            </a:endParaRPr>
          </a:p>
        </p:txBody>
      </p:sp>
      <p:sp>
        <p:nvSpPr>
          <p:cNvPr id="7" name="Rectangle 3"/>
          <p:cNvSpPr>
            <a:spLocks/>
          </p:cNvSpPr>
          <p:nvPr/>
        </p:nvSpPr>
        <p:spPr bwMode="auto">
          <a:xfrm>
            <a:off x="887413" y="2564904"/>
            <a:ext cx="7861051" cy="2815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40640" bIns="0">
            <a:spAutoFit/>
          </a:bodyPr>
          <a:lstStyle/>
          <a:p>
            <a:pPr marL="39688" latinLnBrk="0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2.1.1 UX/UI </a:t>
            </a:r>
            <a:r>
              <a:rPr lang="ko-KR" altLang="en-US" sz="1400" dirty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변경</a:t>
            </a:r>
            <a:endParaRPr lang="en-US" altLang="ko-KR" sz="1400" dirty="0">
              <a:solidFill>
                <a:schemeClr val="bg1"/>
              </a:solidFill>
              <a:ea typeface="나눔고딕" pitchFamily="50" charset="-127"/>
              <a:sym typeface="나눔고딕OTF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227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72" y="1006574"/>
            <a:ext cx="2522270" cy="364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43"/>
          <p:cNvSpPr>
            <a:spLocks noChangeArrowheads="1"/>
          </p:cNvSpPr>
          <p:nvPr/>
        </p:nvSpPr>
        <p:spPr bwMode="auto">
          <a:xfrm>
            <a:off x="230066" y="233339"/>
            <a:ext cx="1136593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>
                <a:ea typeface="나눔고딕 ExtraBold" pitchFamily="50" charset="-127"/>
              </a:rPr>
              <a:t>2. LG Store</a:t>
            </a:r>
            <a:endParaRPr lang="ko-KR" altLang="en-US" sz="1500" b="1" dirty="0">
              <a:ea typeface="나눔고딕 ExtraBold" pitchFamily="50" charset="-127"/>
            </a:endParaRPr>
          </a:p>
        </p:txBody>
      </p:sp>
      <p:sp>
        <p:nvSpPr>
          <p:cNvPr id="4" name="Rectangle 22"/>
          <p:cNvSpPr>
            <a:spLocks noChangeArrowheads="1"/>
          </p:cNvSpPr>
          <p:nvPr/>
        </p:nvSpPr>
        <p:spPr bwMode="auto">
          <a:xfrm>
            <a:off x="2243504" y="233339"/>
            <a:ext cx="3437864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LG Store </a:t>
            </a:r>
            <a:r>
              <a:rPr kumimoji="1" lang="en-US" altLang="ko-KR" sz="1500" b="1" dirty="0" err="1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WebOs</a:t>
            </a:r>
            <a:r>
              <a:rPr kumimoji="1" lang="en-US" altLang="ko-KR" sz="1500" b="1" dirty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 </a:t>
            </a:r>
            <a:r>
              <a:rPr kumimoji="1" lang="en-US" altLang="ko-KR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1.0 Publishing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구조</a:t>
            </a:r>
            <a:endParaRPr kumimoji="1" lang="en-US" altLang="ko-KR" sz="1500" b="1" dirty="0" smtClean="0">
              <a:solidFill>
                <a:srgbClr val="000000"/>
              </a:solidFill>
              <a:latin typeface="+mj-lt"/>
              <a:ea typeface="나눔고딕 ExtraBold" pitchFamily="50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96336" y="6176772"/>
            <a:ext cx="1391640" cy="60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Store </a:t>
            </a:r>
            <a:r>
              <a:rPr lang="en-US" altLang="ko-KR" dirty="0" err="1"/>
              <a:t>WebOs</a:t>
            </a:r>
            <a:r>
              <a:rPr lang="en-US" altLang="ko-KR" dirty="0"/>
              <a:t> 1.0</a:t>
            </a:r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169" y="1006574"/>
            <a:ext cx="2343202" cy="3764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사각형 설명선 8"/>
          <p:cNvSpPr/>
          <p:nvPr/>
        </p:nvSpPr>
        <p:spPr>
          <a:xfrm>
            <a:off x="1458736" y="4878613"/>
            <a:ext cx="2456547" cy="740370"/>
          </a:xfrm>
          <a:prstGeom prst="wedgeRectCallout">
            <a:avLst>
              <a:gd name="adj1" fmla="val -20248"/>
              <a:gd name="adj2" fmla="val -195791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24"/>
          <p:cNvSpPr>
            <a:spLocks noChangeArrowheads="1"/>
          </p:cNvSpPr>
          <p:nvPr/>
        </p:nvSpPr>
        <p:spPr bwMode="auto">
          <a:xfrm>
            <a:off x="1609244" y="5043388"/>
            <a:ext cx="216202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</a:t>
            </a:r>
            <a:r>
              <a:rPr lang="en-US" altLang="ko-KR" sz="1000" b="1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js</a:t>
            </a:r>
            <a:endParaRPr lang="en-US" altLang="ko-KR" sz="1000" b="1" dirty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Js</a:t>
            </a: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files </a:t>
            </a:r>
          </a:p>
        </p:txBody>
      </p:sp>
      <p:sp>
        <p:nvSpPr>
          <p:cNvPr id="11" name="사각형 설명선 10"/>
          <p:cNvSpPr/>
          <p:nvPr/>
        </p:nvSpPr>
        <p:spPr>
          <a:xfrm>
            <a:off x="5253239" y="4879305"/>
            <a:ext cx="2456547" cy="740370"/>
          </a:xfrm>
          <a:prstGeom prst="wedgeRectCallout">
            <a:avLst>
              <a:gd name="adj1" fmla="val -5126"/>
              <a:gd name="adj2" fmla="val -203509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24"/>
          <p:cNvSpPr>
            <a:spLocks noChangeArrowheads="1"/>
          </p:cNvSpPr>
          <p:nvPr/>
        </p:nvSpPr>
        <p:spPr bwMode="auto">
          <a:xfrm>
            <a:off x="5403747" y="5044080"/>
            <a:ext cx="216202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File : discovery-1.css</a:t>
            </a: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3146852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3"/>
          <p:cNvSpPr>
            <a:spLocks noChangeArrowheads="1"/>
          </p:cNvSpPr>
          <p:nvPr/>
        </p:nvSpPr>
        <p:spPr bwMode="auto">
          <a:xfrm>
            <a:off x="230066" y="233339"/>
            <a:ext cx="1136593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>
                <a:ea typeface="나눔고딕 ExtraBold" pitchFamily="50" charset="-127"/>
              </a:rPr>
              <a:t>2. LG Store</a:t>
            </a:r>
            <a:endParaRPr lang="ko-KR" altLang="en-US" sz="1500" b="1" dirty="0">
              <a:ea typeface="나눔고딕 ExtraBold" pitchFamily="50" charset="-127"/>
            </a:endParaRPr>
          </a:p>
        </p:txBody>
      </p:sp>
      <p:sp>
        <p:nvSpPr>
          <p:cNvPr id="26627" name="Rectangle 22"/>
          <p:cNvSpPr>
            <a:spLocks noChangeArrowheads="1"/>
          </p:cNvSpPr>
          <p:nvPr/>
        </p:nvSpPr>
        <p:spPr bwMode="auto">
          <a:xfrm>
            <a:off x="2243504" y="233339"/>
            <a:ext cx="1639551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 smtClean="0">
                <a:solidFill>
                  <a:srgbClr val="000000"/>
                </a:solidFill>
                <a:latin typeface="+mj-ea"/>
                <a:ea typeface="+mj-ea"/>
              </a:rPr>
              <a:t>2.1.1 </a:t>
            </a:r>
            <a:r>
              <a:rPr kumimoji="1" lang="en-US" altLang="ko-KR" sz="1500" b="1" dirty="0">
                <a:solidFill>
                  <a:srgbClr val="000000"/>
                </a:solidFill>
                <a:latin typeface="+mj-ea"/>
              </a:rPr>
              <a:t>UX/UI </a:t>
            </a:r>
            <a:r>
              <a:rPr kumimoji="1" lang="ko-KR" altLang="en-US" sz="1500" b="1" dirty="0">
                <a:solidFill>
                  <a:srgbClr val="000000"/>
                </a:solidFill>
                <a:latin typeface="+mj-ea"/>
              </a:rPr>
              <a:t>변경</a:t>
            </a:r>
            <a:endParaRPr kumimoji="1" lang="en-US" altLang="ko-KR" sz="1500" b="1" dirty="0">
              <a:solidFill>
                <a:srgbClr val="000000"/>
              </a:solidFill>
              <a:latin typeface="+mj-ea"/>
            </a:endParaRP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596336" y="6176772"/>
            <a:ext cx="1391640" cy="60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Store </a:t>
            </a:r>
            <a:r>
              <a:rPr lang="en-US" altLang="ko-KR" dirty="0" err="1"/>
              <a:t>WebOs</a:t>
            </a:r>
            <a:r>
              <a:rPr lang="en-US" altLang="ko-KR" dirty="0"/>
              <a:t> </a:t>
            </a:r>
            <a:r>
              <a:rPr lang="en-US" altLang="ko-KR" dirty="0" smtClean="0"/>
              <a:t>1.0</a:t>
            </a:r>
            <a:endParaRPr lang="ko-KR" altLang="en-US" dirty="0"/>
          </a:p>
        </p:txBody>
      </p: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336242" y="908719"/>
            <a:ext cx="1139414" cy="384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25438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1" lang="ko-KR" altLang="en-US" sz="1400" dirty="0" err="1" smtClean="0">
                <a:solidFill>
                  <a:srgbClr val="000000"/>
                </a:solidFill>
                <a:latin typeface="+mn-ea"/>
              </a:rPr>
              <a:t>이슈없음</a:t>
            </a:r>
            <a:endParaRPr kumimoji="1" lang="en-US" altLang="ko-KR" sz="1400" dirty="0" smtClean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856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 smtClean="0">
              <a:solidFill>
                <a:srgbClr val="000000"/>
              </a:solidFill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49263" y="1844824"/>
            <a:ext cx="4016292" cy="5180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0800" tIns="50800" rIns="40640" bIns="50800" anchor="ctr">
            <a:spAutoFit/>
          </a:bodyPr>
          <a:lstStyle/>
          <a:p>
            <a:r>
              <a:rPr lang="en-US" altLang="ko-KR" sz="2700" b="1" dirty="0" smtClean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2.2 </a:t>
            </a:r>
            <a:r>
              <a:rPr lang="en-US" altLang="ko-KR" sz="2700" b="1" dirty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LG Store </a:t>
            </a:r>
            <a:r>
              <a:rPr lang="en-US" altLang="ko-KR" sz="2700" b="1" dirty="0" err="1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WebOs</a:t>
            </a:r>
            <a:r>
              <a:rPr lang="en-US" altLang="ko-KR" sz="2700" b="1" dirty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 </a:t>
            </a:r>
            <a:r>
              <a:rPr lang="en-US" altLang="ko-KR" sz="2700" b="1" dirty="0" smtClean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2.0</a:t>
            </a:r>
            <a:endParaRPr lang="en-US" altLang="ko-KR" sz="2700" b="1" dirty="0">
              <a:solidFill>
                <a:schemeClr val="bg1"/>
              </a:solidFill>
              <a:latin typeface="+mj-lt"/>
              <a:ea typeface="나눔고딕 ExtraBold" pitchFamily="50" charset="-127"/>
            </a:endParaRPr>
          </a:p>
        </p:txBody>
      </p:sp>
      <p:sp>
        <p:nvSpPr>
          <p:cNvPr id="12" name="Rectangle 3"/>
          <p:cNvSpPr>
            <a:spLocks/>
          </p:cNvSpPr>
          <p:nvPr/>
        </p:nvSpPr>
        <p:spPr bwMode="auto">
          <a:xfrm>
            <a:off x="887413" y="2564904"/>
            <a:ext cx="7861051" cy="2154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40640" bIns="0">
            <a:spAutoFit/>
          </a:bodyPr>
          <a:lstStyle/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400" dirty="0" smtClean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2.2.1 </a:t>
            </a:r>
            <a:r>
              <a:rPr lang="en-US" altLang="ko-KR" sz="1400" dirty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UX/UI </a:t>
            </a:r>
            <a:r>
              <a:rPr lang="ko-KR" altLang="en-US" sz="1400" dirty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변경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89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047" y="1257101"/>
            <a:ext cx="2642385" cy="4620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15" y="1216668"/>
            <a:ext cx="2587718" cy="458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311" y="1257386"/>
            <a:ext cx="2488793" cy="3985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26" name="Rectangle 43"/>
          <p:cNvSpPr>
            <a:spLocks noChangeArrowheads="1"/>
          </p:cNvSpPr>
          <p:nvPr/>
        </p:nvSpPr>
        <p:spPr bwMode="auto">
          <a:xfrm>
            <a:off x="230066" y="233339"/>
            <a:ext cx="1136593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 smtClean="0">
                <a:latin typeface="+mj-lt"/>
                <a:ea typeface="나눔고딕 ExtraBold" pitchFamily="50" charset="-127"/>
              </a:rPr>
              <a:t>2. LG Store</a:t>
            </a:r>
            <a:endParaRPr lang="ko-KR" altLang="en-US" sz="1500" b="1" dirty="0">
              <a:latin typeface="+mj-lt"/>
              <a:ea typeface="나눔고딕 ExtraBold" pitchFamily="50" charset="-127"/>
            </a:endParaRPr>
          </a:p>
        </p:txBody>
      </p:sp>
      <p:sp>
        <p:nvSpPr>
          <p:cNvPr id="26627" name="Rectangle 22"/>
          <p:cNvSpPr>
            <a:spLocks noChangeArrowheads="1"/>
          </p:cNvSpPr>
          <p:nvPr/>
        </p:nvSpPr>
        <p:spPr bwMode="auto">
          <a:xfrm>
            <a:off x="2243504" y="233339"/>
            <a:ext cx="4176080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2015 LG STORE </a:t>
            </a:r>
            <a:r>
              <a:rPr kumimoji="1" lang="en-US" altLang="ko-KR" sz="1500" b="1" dirty="0" err="1" smtClean="0">
                <a:solidFill>
                  <a:srgbClr val="000000"/>
                </a:solidFill>
                <a:ea typeface="나눔고딕 ExtraBold" pitchFamily="50" charset="-127"/>
              </a:rPr>
              <a:t>WebOs</a:t>
            </a:r>
            <a:r>
              <a:rPr kumimoji="1" lang="en-US" altLang="ko-KR" sz="1500" b="1" dirty="0" smtClean="0">
                <a:solidFill>
                  <a:srgbClr val="000000"/>
                </a:solidFill>
                <a:ea typeface="나눔고딕 ExtraBold" pitchFamily="50" charset="-127"/>
              </a:rPr>
              <a:t> 2.0</a:t>
            </a:r>
            <a:r>
              <a:rPr kumimoji="1" lang="en-US" altLang="ko-KR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 Publishing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구조</a:t>
            </a:r>
            <a:endParaRPr kumimoji="1" lang="en-US" altLang="ko-KR" sz="1500" b="1" dirty="0" smtClean="0">
              <a:solidFill>
                <a:srgbClr val="000000"/>
              </a:solidFill>
              <a:latin typeface="+mj-lt"/>
              <a:ea typeface="나눔고딕 ExtraBold" pitchFamily="50" charset="-127"/>
            </a:endParaRP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3476579" y="734700"/>
            <a:ext cx="1599477" cy="318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[html &amp; </a:t>
            </a:r>
            <a:r>
              <a:rPr kumimoji="1" lang="en-US" altLang="ko-KR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css</a:t>
            </a:r>
            <a:r>
              <a:rPr kumimoji="1"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 &amp; </a:t>
            </a:r>
            <a:r>
              <a:rPr kumimoji="1" lang="en-US" altLang="ko-KR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js</a:t>
            </a:r>
            <a:r>
              <a:rPr kumimoji="1"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]</a:t>
            </a:r>
          </a:p>
        </p:txBody>
      </p:sp>
      <p:sp>
        <p:nvSpPr>
          <p:cNvPr id="25" name="사각형 설명선 24"/>
          <p:cNvSpPr/>
          <p:nvPr/>
        </p:nvSpPr>
        <p:spPr>
          <a:xfrm>
            <a:off x="562764" y="5584275"/>
            <a:ext cx="2456547" cy="740370"/>
          </a:xfrm>
          <a:prstGeom prst="wedgeRectCallout">
            <a:avLst>
              <a:gd name="adj1" fmla="val 4568"/>
              <a:gd name="adj2" fmla="val -155908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 err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Derectory</a:t>
            </a:r>
            <a:r>
              <a:rPr lang="en-US" altLang="ko-KR" sz="10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: markup</a:t>
            </a: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Html files</a:t>
            </a:r>
            <a:endParaRPr lang="en-US" altLang="ko-KR" sz="1000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7" name="사각형 설명선 26"/>
          <p:cNvSpPr/>
          <p:nvPr/>
        </p:nvSpPr>
        <p:spPr>
          <a:xfrm>
            <a:off x="3051557" y="4704854"/>
            <a:ext cx="2456547" cy="740370"/>
          </a:xfrm>
          <a:prstGeom prst="wedgeRectCallout">
            <a:avLst>
              <a:gd name="adj1" fmla="val 3792"/>
              <a:gd name="adj2" fmla="val -8257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</a:t>
            </a:r>
            <a:r>
              <a:rPr lang="en-US" altLang="ko-KR" sz="1000" b="1" dirty="0" err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js</a:t>
            </a:r>
            <a:endParaRPr lang="en-US" altLang="ko-KR" sz="1000" b="1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err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Js</a:t>
            </a:r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files </a:t>
            </a:r>
          </a:p>
        </p:txBody>
      </p:sp>
      <p:sp>
        <p:nvSpPr>
          <p:cNvPr id="29" name="사각형 설명선 28"/>
          <p:cNvSpPr/>
          <p:nvPr/>
        </p:nvSpPr>
        <p:spPr>
          <a:xfrm>
            <a:off x="6384119" y="5168726"/>
            <a:ext cx="2456547" cy="740370"/>
          </a:xfrm>
          <a:prstGeom prst="wedgeRectCallout">
            <a:avLst>
              <a:gd name="adj1" fmla="val 1078"/>
              <a:gd name="adj2" fmla="val -15333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</a:t>
            </a:r>
            <a:r>
              <a:rPr lang="en-US" altLang="ko-KR" sz="1000" b="1" dirty="0" err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endParaRPr lang="en-US" altLang="ko-KR" sz="1000" b="1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err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files</a:t>
            </a:r>
            <a:endParaRPr lang="en-US" altLang="ko-KR" sz="1000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596336" y="6176772"/>
            <a:ext cx="1391640" cy="60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Store </a:t>
            </a:r>
            <a:r>
              <a:rPr lang="en-US" altLang="ko-KR" dirty="0" err="1"/>
              <a:t>WebOs</a:t>
            </a:r>
            <a:r>
              <a:rPr lang="en-US" altLang="ko-KR" dirty="0"/>
              <a:t> </a:t>
            </a:r>
            <a:r>
              <a:rPr lang="en-US" altLang="ko-KR" dirty="0" smtClean="0"/>
              <a:t>2.0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859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3"/>
          <p:cNvSpPr>
            <a:spLocks noChangeArrowheads="1"/>
          </p:cNvSpPr>
          <p:nvPr/>
        </p:nvSpPr>
        <p:spPr bwMode="auto">
          <a:xfrm>
            <a:off x="230066" y="233339"/>
            <a:ext cx="1136593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>
                <a:ea typeface="나눔고딕 ExtraBold" pitchFamily="50" charset="-127"/>
              </a:rPr>
              <a:t>2. LG Store</a:t>
            </a:r>
            <a:endParaRPr lang="ko-KR" altLang="en-US" sz="1500" b="1" dirty="0">
              <a:ea typeface="나눔고딕 ExtraBold" pitchFamily="50" charset="-127"/>
            </a:endParaRPr>
          </a:p>
        </p:txBody>
      </p:sp>
      <p:sp>
        <p:nvSpPr>
          <p:cNvPr id="26627" name="Rectangle 22"/>
          <p:cNvSpPr>
            <a:spLocks noChangeArrowheads="1"/>
          </p:cNvSpPr>
          <p:nvPr/>
        </p:nvSpPr>
        <p:spPr bwMode="auto">
          <a:xfrm>
            <a:off x="2243504" y="233339"/>
            <a:ext cx="1639551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 smtClean="0">
                <a:solidFill>
                  <a:srgbClr val="000000"/>
                </a:solidFill>
                <a:latin typeface="+mj-ea"/>
                <a:ea typeface="+mj-ea"/>
              </a:rPr>
              <a:t>2.2.1 </a:t>
            </a:r>
            <a:r>
              <a:rPr kumimoji="1" lang="en-US" altLang="ko-KR" sz="1500" b="1" dirty="0">
                <a:solidFill>
                  <a:srgbClr val="000000"/>
                </a:solidFill>
                <a:latin typeface="+mj-ea"/>
              </a:rPr>
              <a:t>UX/UI </a:t>
            </a:r>
            <a:r>
              <a:rPr kumimoji="1" lang="ko-KR" altLang="en-US" sz="1500" b="1" dirty="0">
                <a:solidFill>
                  <a:srgbClr val="000000"/>
                </a:solidFill>
                <a:latin typeface="+mj-ea"/>
              </a:rPr>
              <a:t>변경</a:t>
            </a:r>
            <a:endParaRPr kumimoji="1" lang="en-US" altLang="ko-KR" sz="1500" b="1" dirty="0">
              <a:solidFill>
                <a:srgbClr val="000000"/>
              </a:solidFill>
              <a:latin typeface="+mj-ea"/>
            </a:endParaRP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596336" y="6176772"/>
            <a:ext cx="1391640" cy="60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Store </a:t>
            </a:r>
            <a:r>
              <a:rPr lang="en-US" altLang="ko-KR" dirty="0" err="1"/>
              <a:t>WebOs</a:t>
            </a:r>
            <a:r>
              <a:rPr lang="en-US" altLang="ko-KR" dirty="0"/>
              <a:t> </a:t>
            </a:r>
            <a:r>
              <a:rPr lang="en-US" altLang="ko-KR" dirty="0" smtClean="0"/>
              <a:t>2.0</a:t>
            </a:r>
            <a:endParaRPr lang="ko-KR" altLang="en-US" dirty="0"/>
          </a:p>
        </p:txBody>
      </p: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336242" y="908719"/>
            <a:ext cx="1139414" cy="384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25438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1" lang="ko-KR" altLang="en-US" sz="1400" dirty="0" err="1" smtClean="0">
                <a:solidFill>
                  <a:srgbClr val="000000"/>
                </a:solidFill>
                <a:latin typeface="+mn-ea"/>
              </a:rPr>
              <a:t>이슈없음</a:t>
            </a:r>
            <a:endParaRPr kumimoji="1" lang="en-US" altLang="ko-KR" sz="1400" dirty="0" smtClean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407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7128</TotalTime>
  <Words>544</Words>
  <Application>Microsoft Office PowerPoint</Application>
  <PresentationFormat>화면 슬라이드 쇼(4:3)</PresentationFormat>
  <Paragraphs>149</Paragraphs>
  <Slides>25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Office 테마</vt:lpstr>
      <vt:lpstr>PowerPoint 프레젠테이션</vt:lpstr>
      <vt:lpstr>1.Project 개요(목차)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LG Smart TV Account/Billing UI 개발</dc:title>
  <dc:creator>Yumin</dc:creator>
  <cp:lastModifiedBy>이왕진/책임/클라우드센터 서비스플랫폼FD CCP개발팀(wangjin.lee@lgepartner</cp:lastModifiedBy>
  <cp:revision>1886</cp:revision>
  <dcterms:created xsi:type="dcterms:W3CDTF">2013-05-27T07:38:23Z</dcterms:created>
  <dcterms:modified xsi:type="dcterms:W3CDTF">2016-08-22T01:31:02Z</dcterms:modified>
</cp:coreProperties>
</file>