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97" r:id="rId13"/>
    <p:sldId id="496" r:id="rId14"/>
    <p:sldId id="492" r:id="rId15"/>
    <p:sldId id="493" r:id="rId16"/>
    <p:sldId id="494" r:id="rId17"/>
    <p:sldId id="495" r:id="rId18"/>
    <p:sldId id="485" r:id="rId19"/>
    <p:sldId id="486" r:id="rId20"/>
    <p:sldId id="488" r:id="rId21"/>
    <p:sldId id="468" r:id="rId22"/>
    <p:sldId id="459" r:id="rId23"/>
    <p:sldId id="463" r:id="rId24"/>
    <p:sldId id="462" r:id="rId2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288840"/>
            <a:ext cx="88310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000" dirty="0"/>
              <a:t>원형</a:t>
            </a:r>
            <a:r>
              <a:rPr lang="en-US" altLang="ko-KR" sz="1000" dirty="0"/>
              <a:t> </a:t>
            </a:r>
            <a:r>
              <a:rPr lang="ko-KR" altLang="en-US" sz="1000" dirty="0"/>
              <a:t>플레이버튼</a:t>
            </a:r>
            <a:r>
              <a:rPr lang="en-US" altLang="ko-KR" sz="1000" dirty="0"/>
              <a:t> </a:t>
            </a:r>
            <a:r>
              <a:rPr lang="ko-KR" altLang="en-US" sz="1000" dirty="0"/>
              <a:t>배경색</a:t>
            </a:r>
            <a:r>
              <a:rPr lang="en-US" altLang="ko-KR" sz="1000" dirty="0"/>
              <a:t> </a:t>
            </a:r>
            <a:r>
              <a:rPr lang="ko-KR" altLang="en-US" sz="1000" dirty="0"/>
              <a:t>관련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교체 수정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908720"/>
            <a:ext cx="8531711" cy="33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411836" y="162880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05451" y="1052736"/>
            <a:ext cx="8831045" cy="21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MainTier1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화면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Apps &amp;  Games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화면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Popup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타입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err="1" smtClean="0">
                <a:solidFill>
                  <a:srgbClr val="000000"/>
                </a:solidFill>
                <a:latin typeface="+mn-ea"/>
              </a:rPr>
              <a:t>카테고리별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AD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적용화면 제작 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Help-guide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페이지 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err="1" smtClean="0">
                <a:solidFill>
                  <a:srgbClr val="000000"/>
                </a:solidFill>
                <a:latin typeface="+mn-ea"/>
              </a:rPr>
              <a:t>별점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이미지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2017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가이드 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Season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팝업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GUI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3depth detail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화면 구현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CP-list GUI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3" y="908720"/>
            <a:ext cx="8462143" cy="10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189554" y="2204864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2016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제작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526</Words>
  <Application>Microsoft Office PowerPoint</Application>
  <PresentationFormat>화면 슬라이드 쇼(4:3)</PresentationFormat>
  <Paragraphs>144</Paragraphs>
  <Slides>24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1887</cp:revision>
  <dcterms:created xsi:type="dcterms:W3CDTF">2013-05-27T07:38:23Z</dcterms:created>
  <dcterms:modified xsi:type="dcterms:W3CDTF">2016-09-20T05:46:06Z</dcterms:modified>
</cp:coreProperties>
</file>