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41" r:id="rId2"/>
    <p:sldId id="456" r:id="rId3"/>
    <p:sldId id="477" r:id="rId4"/>
    <p:sldId id="489" r:id="rId5"/>
    <p:sldId id="490" r:id="rId6"/>
    <p:sldId id="491" r:id="rId7"/>
    <p:sldId id="478" r:id="rId8"/>
    <p:sldId id="479" r:id="rId9"/>
    <p:sldId id="480" r:id="rId10"/>
    <p:sldId id="481" r:id="rId11"/>
    <p:sldId id="482" r:id="rId12"/>
    <p:sldId id="497" r:id="rId13"/>
    <p:sldId id="496" r:id="rId14"/>
    <p:sldId id="492" r:id="rId15"/>
    <p:sldId id="493" r:id="rId16"/>
    <p:sldId id="494" r:id="rId17"/>
    <p:sldId id="495" r:id="rId18"/>
    <p:sldId id="485" r:id="rId19"/>
    <p:sldId id="486" r:id="rId20"/>
    <p:sldId id="488" r:id="rId21"/>
    <p:sldId id="468" r:id="rId22"/>
    <p:sldId id="459" r:id="rId23"/>
    <p:sldId id="463" r:id="rId24"/>
    <p:sldId id="498" r:id="rId25"/>
    <p:sldId id="462" r:id="rId26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04" autoAdjust="0"/>
  </p:normalViewPr>
  <p:slideViewPr>
    <p:cSldViewPr>
      <p:cViewPr>
        <p:scale>
          <a:sx n="80" d="100"/>
          <a:sy n="80" d="100"/>
        </p:scale>
        <p:origin x="-1890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3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2.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1173424"/>
            <a:ext cx="8831045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sub </a:t>
            </a:r>
            <a:r>
              <a:rPr lang="ko-KR" altLang="en-US" sz="1000" dirty="0"/>
              <a:t>카테고리</a:t>
            </a:r>
            <a:r>
              <a:rPr lang="en-US" altLang="ko-KR" sz="1000" dirty="0"/>
              <a:t> </a:t>
            </a:r>
            <a:r>
              <a:rPr lang="ko-KR" altLang="en-US" sz="1000" dirty="0"/>
              <a:t>좌측메뉴</a:t>
            </a:r>
            <a:r>
              <a:rPr lang="en-US" altLang="ko-KR" sz="1000" dirty="0"/>
              <a:t> </a:t>
            </a:r>
            <a:r>
              <a:rPr lang="ko-KR" altLang="en-US" sz="1000" dirty="0"/>
              <a:t>리스트</a:t>
            </a:r>
            <a:r>
              <a:rPr lang="en-US" altLang="ko-KR" sz="1000" dirty="0"/>
              <a:t> capitalize </a:t>
            </a:r>
            <a:r>
              <a:rPr lang="ko-KR" altLang="en-US" sz="1000" dirty="0"/>
              <a:t>속성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주석처리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sub </a:t>
            </a:r>
            <a:r>
              <a:rPr lang="ko-KR" altLang="en-US" sz="1000" dirty="0"/>
              <a:t>카테고리</a:t>
            </a:r>
            <a:r>
              <a:rPr lang="en-US" altLang="ko-KR" sz="1000" dirty="0"/>
              <a:t> </a:t>
            </a:r>
            <a:r>
              <a:rPr lang="ko-KR" altLang="en-US" sz="1000" dirty="0"/>
              <a:t>메뉴</a:t>
            </a:r>
            <a:r>
              <a:rPr lang="en-US" altLang="ko-KR" sz="1000" dirty="0"/>
              <a:t> </a:t>
            </a:r>
            <a:r>
              <a:rPr lang="ko-KR" altLang="en-US" sz="1000" dirty="0"/>
              <a:t>타이틀</a:t>
            </a:r>
            <a:r>
              <a:rPr lang="en-US" altLang="ko-KR" sz="1000" dirty="0"/>
              <a:t> capitalize </a:t>
            </a:r>
            <a:r>
              <a:rPr lang="ko-KR" altLang="en-US" sz="1000" dirty="0"/>
              <a:t>속성</a:t>
            </a:r>
            <a:r>
              <a:rPr lang="en-US" altLang="ko-KR" sz="1000" dirty="0"/>
              <a:t> </a:t>
            </a:r>
            <a:r>
              <a:rPr lang="ko-KR" altLang="en-US" sz="1000" dirty="0"/>
              <a:t>주석처리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52" y="908720"/>
            <a:ext cx="8556974" cy="57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2.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2.3.2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411836" y="1628800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2.4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4.0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2.4.1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제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작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59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4.0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smtClean="0"/>
              <a:t>WebOs4.0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6" y="364502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2.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4.0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05451" y="937320"/>
            <a:ext cx="8831045" cy="241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APPS &amp; GAMES </a:t>
            </a:r>
            <a:r>
              <a:rPr lang="ko-KR" altLang="en-US" sz="1000" dirty="0"/>
              <a:t>리스트</a:t>
            </a:r>
            <a:r>
              <a:rPr lang="en-US" altLang="ko-KR" sz="1000" dirty="0"/>
              <a:t> bottom </a:t>
            </a:r>
            <a:r>
              <a:rPr lang="ko-KR" altLang="en-US" sz="1000" dirty="0"/>
              <a:t>간격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조정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sub </a:t>
            </a:r>
            <a:r>
              <a:rPr lang="ko-KR" altLang="en-US" sz="1000" dirty="0"/>
              <a:t>카테고리</a:t>
            </a:r>
            <a:r>
              <a:rPr lang="en-US" altLang="ko-KR" sz="1000" dirty="0"/>
              <a:t> </a:t>
            </a:r>
            <a:r>
              <a:rPr lang="ko-KR" altLang="en-US" sz="1000" dirty="0"/>
              <a:t>좌측메뉴</a:t>
            </a:r>
            <a:r>
              <a:rPr lang="en-US" altLang="ko-KR" sz="1000" dirty="0"/>
              <a:t> </a:t>
            </a:r>
            <a:r>
              <a:rPr lang="ko-KR" altLang="en-US" sz="1000" dirty="0"/>
              <a:t>리스트</a:t>
            </a:r>
            <a:r>
              <a:rPr lang="en-US" altLang="ko-KR" sz="1000" dirty="0"/>
              <a:t> capitalize </a:t>
            </a:r>
            <a:r>
              <a:rPr lang="ko-KR" altLang="en-US" sz="1000" dirty="0"/>
              <a:t>속성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주석처리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/>
              <a:t>rtl</a:t>
            </a:r>
            <a:r>
              <a:rPr lang="ko-KR" altLang="en-US" sz="1000" dirty="0"/>
              <a:t>모드</a:t>
            </a:r>
            <a:r>
              <a:rPr lang="en-US" altLang="ko-KR" sz="1000" dirty="0"/>
              <a:t>] sub-detail&gt;panel-body </a:t>
            </a:r>
            <a:r>
              <a:rPr lang="ko-KR" altLang="en-US" sz="1000" dirty="0" err="1"/>
              <a:t>넓이값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Movie/ </a:t>
            </a:r>
            <a:r>
              <a:rPr lang="en-US" altLang="ko-KR" sz="1000" dirty="0" err="1"/>
              <a:t>Tvshow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cp</a:t>
            </a:r>
            <a:r>
              <a:rPr lang="en-US" altLang="ko-KR" sz="1000" dirty="0"/>
              <a:t> icon </a:t>
            </a:r>
            <a:r>
              <a:rPr lang="ko-KR" altLang="en-US" sz="1000" dirty="0"/>
              <a:t>항시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  <a:r>
              <a:rPr lang="en-US" altLang="ko-KR" sz="1000" dirty="0"/>
              <a:t>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 .item-list .</a:t>
            </a:r>
            <a:r>
              <a:rPr lang="en-US" altLang="ko-KR" sz="1000" dirty="0" err="1"/>
              <a:t>img-badge_wrap.fixed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추가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/>
              <a:t>cp</a:t>
            </a:r>
            <a:r>
              <a:rPr lang="en-US" altLang="ko-KR" sz="1000" dirty="0"/>
              <a:t> icon </a:t>
            </a:r>
            <a:r>
              <a:rPr lang="ko-KR" altLang="en-US" sz="1000" dirty="0"/>
              <a:t>항시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  <a:r>
              <a:rPr lang="en-US" altLang="ko-KR" sz="1000" dirty="0"/>
              <a:t>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 .</a:t>
            </a:r>
            <a:r>
              <a:rPr lang="en-US" altLang="ko-KR" sz="1000" dirty="0" err="1"/>
              <a:t>img-badge_wrap.fixed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추가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sub </a:t>
            </a:r>
            <a:r>
              <a:rPr lang="ko-KR" altLang="en-US" sz="1000" dirty="0"/>
              <a:t>카테고리</a:t>
            </a:r>
            <a:r>
              <a:rPr lang="en-US" altLang="ko-KR" sz="1000" dirty="0"/>
              <a:t> </a:t>
            </a:r>
            <a:r>
              <a:rPr lang="ko-KR" altLang="en-US" sz="1000" dirty="0"/>
              <a:t>메뉴</a:t>
            </a:r>
            <a:r>
              <a:rPr lang="en-US" altLang="ko-KR" sz="1000" dirty="0"/>
              <a:t> </a:t>
            </a:r>
            <a:r>
              <a:rPr lang="ko-KR" altLang="en-US" sz="1000" dirty="0"/>
              <a:t>타이틀</a:t>
            </a:r>
            <a:r>
              <a:rPr lang="en-US" altLang="ko-KR" sz="1000" dirty="0"/>
              <a:t> capitalize </a:t>
            </a:r>
            <a:r>
              <a:rPr lang="ko-KR" altLang="en-US" sz="1000" dirty="0"/>
              <a:t>속성</a:t>
            </a:r>
            <a:r>
              <a:rPr lang="en-US" altLang="ko-KR" sz="1000" dirty="0"/>
              <a:t> </a:t>
            </a:r>
            <a:r>
              <a:rPr lang="ko-KR" altLang="en-US" sz="1000" dirty="0"/>
              <a:t>주석처리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main-</a:t>
            </a:r>
            <a:r>
              <a:rPr lang="en-US" altLang="ko-KR" sz="1000" dirty="0" err="1"/>
              <a:t>llist</a:t>
            </a:r>
            <a:r>
              <a:rPr lang="en-US" altLang="ko-KR" sz="1000" dirty="0"/>
              <a:t> </a:t>
            </a:r>
            <a:r>
              <a:rPr lang="ko-KR" altLang="en-US" sz="1000" dirty="0"/>
              <a:t>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btn</a:t>
            </a:r>
            <a:r>
              <a:rPr lang="en-US" altLang="ko-KR" sz="1000" dirty="0"/>
              <a:t>-</a:t>
            </a:r>
            <a:r>
              <a:rPr lang="en-US" altLang="ko-KR" sz="1000" dirty="0" err="1"/>
              <a:t>cp</a:t>
            </a:r>
            <a:r>
              <a:rPr lang="en-US" altLang="ko-KR" sz="1000" dirty="0"/>
              <a:t>-play </a:t>
            </a:r>
            <a:r>
              <a:rPr lang="en-US" altLang="ko-KR" sz="1000" dirty="0" err="1"/>
              <a:t>css</a:t>
            </a:r>
            <a:r>
              <a:rPr lang="en-US" altLang="ko-KR" sz="1000" dirty="0"/>
              <a:t> </a:t>
            </a:r>
            <a:r>
              <a:rPr lang="ko-KR" altLang="en-US" sz="1000" dirty="0"/>
              <a:t>정의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제거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/>
              <a:t>Apps&amp;Games</a:t>
            </a:r>
            <a:r>
              <a:rPr lang="ko-KR" altLang="en-US" sz="1000" dirty="0"/>
              <a:t>카테고리</a:t>
            </a:r>
            <a:r>
              <a:rPr lang="en-US" altLang="ko-KR" sz="1000" dirty="0"/>
              <a:t>  list-</a:t>
            </a:r>
            <a:r>
              <a:rPr lang="en-US" altLang="ko-KR" sz="1000" dirty="0" err="1"/>
              <a:t>appsGmaes</a:t>
            </a:r>
            <a:r>
              <a:rPr lang="en-US" altLang="ko-KR" sz="1000" dirty="0"/>
              <a:t> </a:t>
            </a:r>
            <a:r>
              <a:rPr lang="ko-KR" altLang="en-US" sz="1000" dirty="0"/>
              <a:t>가격부분</a:t>
            </a:r>
            <a:r>
              <a:rPr lang="en-US" altLang="ko-KR" sz="1000" dirty="0"/>
              <a:t> marquee</a:t>
            </a:r>
            <a:r>
              <a:rPr lang="ko-KR" altLang="en-US" sz="1000" dirty="0" smtClean="0"/>
              <a:t>적용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player-control </a:t>
            </a:r>
            <a:r>
              <a:rPr lang="ko-KR" altLang="en-US" sz="1000" dirty="0"/>
              <a:t>영역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rtl</a:t>
            </a:r>
            <a:r>
              <a:rPr lang="en-US" altLang="ko-KR" sz="1000" dirty="0"/>
              <a:t> </a:t>
            </a:r>
            <a:r>
              <a:rPr lang="ko-KR" altLang="en-US" sz="1000" dirty="0"/>
              <a:t>적용</a:t>
            </a:r>
            <a:r>
              <a:rPr lang="en-US" altLang="ko-KR" sz="1000" dirty="0"/>
              <a:t>(</a:t>
            </a:r>
            <a:r>
              <a:rPr lang="ko-KR" altLang="en-US" sz="1000" dirty="0"/>
              <a:t>스피드</a:t>
            </a:r>
            <a:r>
              <a:rPr lang="en-US" altLang="ko-KR" sz="1000" dirty="0"/>
              <a:t> / </a:t>
            </a:r>
            <a:r>
              <a:rPr lang="ko-KR" altLang="en-US" sz="1000" dirty="0"/>
              <a:t>하단버튼</a:t>
            </a:r>
            <a:r>
              <a:rPr lang="en-US" altLang="ko-KR" sz="1000" dirty="0"/>
              <a:t> / </a:t>
            </a:r>
            <a:r>
              <a:rPr lang="ko-KR" altLang="en-US" sz="1000" dirty="0" err="1"/>
              <a:t>타임랩</a:t>
            </a:r>
            <a:r>
              <a:rPr lang="en-US" altLang="ko-KR" sz="1000" dirty="0" smtClean="0"/>
              <a:t>)</a:t>
            </a: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/>
              <a:t>rtl</a:t>
            </a:r>
            <a:r>
              <a:rPr lang="ko-KR" altLang="en-US" sz="1000" dirty="0"/>
              <a:t>모드</a:t>
            </a:r>
            <a:r>
              <a:rPr lang="en-US" altLang="ko-KR" sz="1000" dirty="0"/>
              <a:t> season </a:t>
            </a:r>
            <a:r>
              <a:rPr lang="ko-KR" altLang="en-US" sz="1000" dirty="0"/>
              <a:t>팝업</a:t>
            </a:r>
            <a:r>
              <a:rPr lang="en-US" altLang="ko-KR" sz="1000" dirty="0"/>
              <a:t> </a:t>
            </a:r>
            <a:r>
              <a:rPr lang="ko-KR" altLang="en-US" sz="1000" dirty="0"/>
              <a:t>배경색</a:t>
            </a:r>
            <a:r>
              <a:rPr lang="en-US" altLang="ko-KR" sz="1000" dirty="0"/>
              <a:t> </a:t>
            </a:r>
            <a:r>
              <a:rPr lang="ko-KR" altLang="en-US" sz="1000" dirty="0"/>
              <a:t>하얀색으로</a:t>
            </a:r>
            <a:r>
              <a:rPr lang="en-US" altLang="ko-KR" sz="1000" dirty="0"/>
              <a:t> </a:t>
            </a:r>
            <a:r>
              <a:rPr lang="ko-KR" altLang="en-US" sz="1000" dirty="0"/>
              <a:t>통일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3" y="908720"/>
            <a:ext cx="8462143" cy="446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2.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4.0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2.4.2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4283968" y="5513937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4.1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4.1.1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4.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5692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4.1.1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82069" y="1127402"/>
            <a:ext cx="4337278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/>
              <a:t>direction-</a:t>
            </a:r>
            <a:r>
              <a:rPr lang="en-US" altLang="ko-KR" sz="1400" dirty="0" err="1"/>
              <a:t>rtl</a:t>
            </a:r>
            <a:r>
              <a:rPr lang="en-US" altLang="ko-KR" sz="1400" dirty="0"/>
              <a:t> </a:t>
            </a:r>
            <a:r>
              <a:rPr lang="ko-KR" altLang="en-US" sz="1400" dirty="0"/>
              <a:t>모드</a:t>
            </a:r>
            <a:r>
              <a:rPr lang="en-US" altLang="ko-KR" sz="1400" dirty="0"/>
              <a:t> </a:t>
            </a:r>
            <a:r>
              <a:rPr lang="ko-KR" altLang="en-US" sz="1400" dirty="0"/>
              <a:t>팝업</a:t>
            </a:r>
            <a:r>
              <a:rPr lang="en-US" altLang="ko-KR" sz="1400" dirty="0"/>
              <a:t> </a:t>
            </a:r>
            <a:r>
              <a:rPr lang="ko-KR" altLang="en-US" sz="1400" dirty="0"/>
              <a:t>버튼</a:t>
            </a:r>
            <a:r>
              <a:rPr lang="en-US" altLang="ko-KR" sz="1400" dirty="0"/>
              <a:t> </a:t>
            </a:r>
            <a:r>
              <a:rPr lang="ko-KR" altLang="en-US" sz="1400" dirty="0"/>
              <a:t>좌측</a:t>
            </a:r>
            <a:r>
              <a:rPr lang="en-US" altLang="ko-KR" sz="1400" dirty="0"/>
              <a:t> </a:t>
            </a:r>
            <a:r>
              <a:rPr lang="ko-KR" altLang="en-US" sz="1400" dirty="0"/>
              <a:t>쏠림</a:t>
            </a:r>
            <a:r>
              <a:rPr lang="en-US" altLang="ko-KR" sz="1400" dirty="0"/>
              <a:t> </a:t>
            </a:r>
            <a:r>
              <a:rPr lang="ko-KR" altLang="en-US" sz="1400" dirty="0"/>
              <a:t>현상</a:t>
            </a:r>
            <a:r>
              <a:rPr lang="en-US" altLang="ko-KR" sz="1400" dirty="0"/>
              <a:t> </a:t>
            </a:r>
            <a:r>
              <a:rPr lang="ko-KR" altLang="en-US" sz="1400" dirty="0"/>
              <a:t>수정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4.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0" y="908720"/>
            <a:ext cx="8484916" cy="41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4.1.2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4569988" y="1628800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4.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0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2016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2078548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618372"/>
            <a:ext cx="1951610" cy="569709"/>
            <a:chOff x="2358802" y="5307563"/>
            <a:chExt cx="1951610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3359984"/>
            <a:ext cx="2140765" cy="569709"/>
            <a:chOff x="2358802" y="5307563"/>
            <a:chExt cx="2140765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752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864199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481012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그룹 14"/>
          <p:cNvGrpSpPr/>
          <p:nvPr/>
        </p:nvGrpSpPr>
        <p:grpSpPr>
          <a:xfrm>
            <a:off x="2123728" y="5559594"/>
            <a:ext cx="2717411" cy="569709"/>
            <a:chOff x="2358802" y="5307563"/>
            <a:chExt cx="2717411" cy="569709"/>
          </a:xfrm>
        </p:grpSpPr>
        <p:sp>
          <p:nvSpPr>
            <p:cNvPr id="2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27174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Membership (account/billing) </a:t>
              </a:r>
            </a:p>
          </p:txBody>
        </p:sp>
        <p:sp>
          <p:nvSpPr>
            <p:cNvPr id="27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8" name="그룹 16"/>
          <p:cNvGrpSpPr/>
          <p:nvPr/>
        </p:nvGrpSpPr>
        <p:grpSpPr>
          <a:xfrm>
            <a:off x="2143203" y="4077072"/>
            <a:ext cx="2097483" cy="569709"/>
            <a:chOff x="2358802" y="5307563"/>
            <a:chExt cx="2097483" cy="569709"/>
          </a:xfrm>
        </p:grpSpPr>
        <p:sp>
          <p:nvSpPr>
            <p:cNvPr id="29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4.0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0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제작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597</Words>
  <Application>Microsoft Office PowerPoint</Application>
  <PresentationFormat>화면 슬라이드 쇼(4:3)</PresentationFormat>
  <Paragraphs>151</Paragraphs>
  <Slides>25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이왕진/책임/클라우드센터 서비스플랫폼FD CCP개발팀(wangjin.lee@lgepartner</cp:lastModifiedBy>
  <cp:revision>1889</cp:revision>
  <dcterms:created xsi:type="dcterms:W3CDTF">2013-05-27T07:38:23Z</dcterms:created>
  <dcterms:modified xsi:type="dcterms:W3CDTF">2016-10-24T00:56:36Z</dcterms:modified>
</cp:coreProperties>
</file>