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41" r:id="rId2"/>
    <p:sldId id="456" r:id="rId3"/>
    <p:sldId id="477" r:id="rId4"/>
    <p:sldId id="489" r:id="rId5"/>
    <p:sldId id="490" r:id="rId6"/>
    <p:sldId id="491" r:id="rId7"/>
    <p:sldId id="478" r:id="rId8"/>
    <p:sldId id="479" r:id="rId9"/>
    <p:sldId id="480" r:id="rId10"/>
    <p:sldId id="481" r:id="rId11"/>
    <p:sldId id="482" r:id="rId12"/>
    <p:sldId id="497" r:id="rId13"/>
    <p:sldId id="492" r:id="rId14"/>
    <p:sldId id="493" r:id="rId15"/>
    <p:sldId id="494" r:id="rId16"/>
    <p:sldId id="495" r:id="rId17"/>
    <p:sldId id="485" r:id="rId18"/>
    <p:sldId id="486" r:id="rId19"/>
    <p:sldId id="488" r:id="rId20"/>
    <p:sldId id="468" r:id="rId21"/>
    <p:sldId id="459" r:id="rId22"/>
    <p:sldId id="463" r:id="rId23"/>
    <p:sldId id="498" r:id="rId24"/>
    <p:sldId id="462" r:id="rId2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032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3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2.4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2.4.1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제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작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59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4.0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smtClean="0"/>
              <a:t>WebOs4.0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6" y="364502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05451" y="937320"/>
            <a:ext cx="8831045" cy="125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PLAYER slide-contro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l guide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요청으로 인한 페이지 추가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Popup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텍스트 정렬 변경 요청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Popup-dialog .tooltip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수정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main &gt;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포스터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info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영역 최소 폰트 사이즈 변경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다국어 타이틀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–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터키어 적용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3" y="908720"/>
            <a:ext cx="8462143" cy="23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2.4.2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699291" y="3501008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4.1 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4.1.1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5692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4.1.1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82069" y="1106595"/>
            <a:ext cx="2224648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+mn-ea"/>
              </a:rPr>
              <a:t>최소 폰트 사이즈 변경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4" y="908719"/>
            <a:ext cx="8479532" cy="60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4.1.2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569988" y="162880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0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2016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2078548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618372"/>
            <a:ext cx="1951610" cy="569709"/>
            <a:chOff x="2358802" y="5307563"/>
            <a:chExt cx="1951610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3359984"/>
            <a:ext cx="1951610" cy="569709"/>
            <a:chOff x="2358802" y="5307563"/>
            <a:chExt cx="1951610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</a:t>
              </a:r>
              <a:r>
                <a:rPr lang="ko-KR" altLang="en-US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864199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481012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4"/>
          <p:cNvGrpSpPr/>
          <p:nvPr/>
        </p:nvGrpSpPr>
        <p:grpSpPr>
          <a:xfrm>
            <a:off x="2123728" y="5559594"/>
            <a:ext cx="2717411" cy="569709"/>
            <a:chOff x="2358802" y="5307563"/>
            <a:chExt cx="2717411" cy="569709"/>
          </a:xfrm>
        </p:grpSpPr>
        <p:sp>
          <p:nvSpPr>
            <p:cNvPr id="2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27174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Membership (account/billing) </a:t>
              </a:r>
            </a:p>
          </p:txBody>
        </p:sp>
        <p:sp>
          <p:nvSpPr>
            <p:cNvPr id="27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수정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그룹 16"/>
          <p:cNvGrpSpPr/>
          <p:nvPr/>
        </p:nvGrpSpPr>
        <p:grpSpPr>
          <a:xfrm>
            <a:off x="2143203" y="4077072"/>
            <a:ext cx="2097483" cy="569709"/>
            <a:chOff x="2358802" y="5307563"/>
            <a:chExt cx="2097483" cy="569709"/>
          </a:xfrm>
        </p:grpSpPr>
        <p:sp>
          <p:nvSpPr>
            <p:cNvPr id="29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4.0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수정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518</Words>
  <Application>Microsoft Office PowerPoint</Application>
  <PresentationFormat>화면 슬라이드 쇼(4:3)</PresentationFormat>
  <Paragraphs>141</Paragraphs>
  <Slides>24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이왕진/책임/클라우드센터 서비스플랫폼FD CCP개발팀(wangjin.lee@lgepartner</cp:lastModifiedBy>
  <cp:revision>1891</cp:revision>
  <dcterms:created xsi:type="dcterms:W3CDTF">2013-05-27T07:38:23Z</dcterms:created>
  <dcterms:modified xsi:type="dcterms:W3CDTF">2016-11-22T06:13:19Z</dcterms:modified>
</cp:coreProperties>
</file>