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41" r:id="rId2"/>
    <p:sldId id="456" r:id="rId3"/>
    <p:sldId id="477" r:id="rId4"/>
    <p:sldId id="489" r:id="rId5"/>
    <p:sldId id="490" r:id="rId6"/>
    <p:sldId id="491" r:id="rId7"/>
    <p:sldId id="478" r:id="rId8"/>
    <p:sldId id="479" r:id="rId9"/>
    <p:sldId id="480" r:id="rId10"/>
    <p:sldId id="481" r:id="rId11"/>
    <p:sldId id="482" r:id="rId12"/>
    <p:sldId id="497" r:id="rId13"/>
    <p:sldId id="492" r:id="rId14"/>
    <p:sldId id="493" r:id="rId15"/>
    <p:sldId id="494" r:id="rId16"/>
    <p:sldId id="485" r:id="rId17"/>
    <p:sldId id="486" r:id="rId18"/>
    <p:sldId id="488" r:id="rId19"/>
    <p:sldId id="468" r:id="rId20"/>
    <p:sldId id="459" r:id="rId21"/>
    <p:sldId id="463" r:id="rId22"/>
    <p:sldId id="462" r:id="rId2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604" autoAdjust="0"/>
  </p:normalViewPr>
  <p:slideViewPr>
    <p:cSldViewPr>
      <p:cViewPr>
        <p:scale>
          <a:sx n="80" d="100"/>
          <a:sy n="80" d="100"/>
        </p:scale>
        <p:origin x="-1032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38202B-135D-4652-BD19-8B3ABEBEEC4E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8ABCB7-A92B-46AC-8E7F-7CC2B8044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75564" indent="-29829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9317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7044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14771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62498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3102254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57952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405679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/>
            <a:fld id="{6399EA97-7B61-44A5-807C-0A5C2DE27B76}" type="slidenum">
              <a:rPr lang="en-US" altLang="ko-KR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3</a:t>
            </a:fld>
            <a:endParaRPr lang="en-US" altLang="ko-KR" b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FEDC4DA-D053-4EC7-BB92-F304570C9C2A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BE3C824-FA42-498B-A0B6-86DB41A3CFE5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4" name="Rectangle 7"/>
          <p:cNvSpPr txBox="1">
            <a:spLocks noGrp="1" noChangeArrowheads="1"/>
          </p:cNvSpPr>
          <p:nvPr/>
        </p:nvSpPr>
        <p:spPr bwMode="auto">
          <a:xfrm>
            <a:off x="4020650" y="9724118"/>
            <a:ext cx="3076976" cy="5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 anchor="b"/>
          <a:lstStyle>
            <a:lvl1pPr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5E61CCB-2E43-442B-A3C8-126306C32F75}" type="slidenum">
              <a:rPr lang="en-US" altLang="ko-KR" sz="1100" smtClean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ko-KR" sz="1100" dirty="0" smtClean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9938"/>
            <a:ext cx="5116512" cy="3836987"/>
          </a:xfrm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76" y="4862884"/>
            <a:ext cx="5673751" cy="4601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/>
          <a:lstStyle/>
          <a:p>
            <a:pPr eaLnBrk="1" hangingPunct="1"/>
            <a:endParaRPr lang="ko-KR" altLang="ko-KR" smtClean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3C4-37FB-4534-8592-B9C5F6DB2BC5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" y="188640"/>
            <a:ext cx="912507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2.3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2.3.1 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232248" cy="50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9287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3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7" y="5229200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2.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제작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2.4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4.0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2.4.1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제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작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59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4.0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smtClean="0"/>
              <a:t>WebOs4.0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6" y="364502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2.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4.0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2.4.1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제작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2722861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Simple Store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82909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06340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Simple Store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1717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Html(Markup)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5" y="620688"/>
            <a:ext cx="3060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4932040" y="328498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82267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136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2" y="1637075"/>
            <a:ext cx="6859041" cy="933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4.1 Membership (account/billing) </a:t>
            </a:r>
          </a:p>
          <a:p>
            <a:pPr algn="just"/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4.1.1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WebOs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 3.0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이슈 처리 및 개발 기능 지원</a:t>
            </a: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9263" y="2265363"/>
            <a:ext cx="2457596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lang="ko-KR" altLang="en-US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개요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.Project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323528" y="1340768"/>
            <a:ext cx="268737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2998076" y="1340768"/>
            <a:ext cx="261014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9927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Membership (Account/Billing)</a:t>
            </a:r>
            <a:r>
              <a:rPr lang="ko-KR" altLang="en-US" sz="1500" b="1" dirty="0" smtClean="0">
                <a:ea typeface="나눔고딕 ExtraBold" pitchFamily="50" charset="-127"/>
              </a:rPr>
              <a:t>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620688"/>
            <a:ext cx="1187505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2052838" y="4811263"/>
            <a:ext cx="1079002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"/>
          <p:cNvGrpSpPr/>
          <p:nvPr/>
        </p:nvGrpSpPr>
        <p:grpSpPr>
          <a:xfrm>
            <a:off x="1966628" y="1988840"/>
            <a:ext cx="1084929" cy="740370"/>
            <a:chOff x="1966627" y="1628800"/>
            <a:chExt cx="2456547" cy="740370"/>
          </a:xfrm>
        </p:grpSpPr>
        <p:sp>
          <p:nvSpPr>
            <p:cNvPr id="29" name="사각형 설명선 28"/>
            <p:cNvSpPr/>
            <p:nvPr/>
          </p:nvSpPr>
          <p:spPr>
            <a:xfrm>
              <a:off x="1966627" y="1628800"/>
              <a:ext cx="2456547" cy="740370"/>
            </a:xfrm>
            <a:prstGeom prst="wedgeRectCallout">
              <a:avLst>
                <a:gd name="adj1" fmla="val -83138"/>
                <a:gd name="adj2" fmla="val 391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2117135" y="1793575"/>
              <a:ext cx="21620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Folder : html</a:t>
              </a:r>
            </a:p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 files</a:t>
              </a:r>
            </a:p>
          </p:txBody>
        </p:sp>
      </p:grpSp>
      <p:sp>
        <p:nvSpPr>
          <p:cNvPr id="28" name="직사각형 24"/>
          <p:cNvSpPr>
            <a:spLocks noChangeArrowheads="1"/>
          </p:cNvSpPr>
          <p:nvPr/>
        </p:nvSpPr>
        <p:spPr bwMode="auto">
          <a:xfrm>
            <a:off x="3627087" y="4970507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4.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2482" y="5661248"/>
            <a:ext cx="2251518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4"/>
          <p:cNvSpPr>
            <a:spLocks noChangeArrowheads="1"/>
          </p:cNvSpPr>
          <p:nvPr/>
        </p:nvSpPr>
        <p:spPr bwMode="auto">
          <a:xfrm>
            <a:off x="2123728" y="4869160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4" y="1358555"/>
            <a:ext cx="2466769" cy="53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37"/>
          <p:cNvSpPr>
            <a:spLocks noChangeArrowheads="1"/>
          </p:cNvSpPr>
          <p:nvPr/>
        </p:nvSpPr>
        <p:spPr bwMode="auto">
          <a:xfrm>
            <a:off x="367438" y="1052736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3.0]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4" name="직사각형 37"/>
          <p:cNvSpPr>
            <a:spLocks noChangeArrowheads="1"/>
          </p:cNvSpPr>
          <p:nvPr/>
        </p:nvSpPr>
        <p:spPr bwMode="auto">
          <a:xfrm>
            <a:off x="5580112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1.0]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0" name="직사각형 37"/>
          <p:cNvSpPr>
            <a:spLocks noChangeArrowheads="1"/>
          </p:cNvSpPr>
          <p:nvPr/>
        </p:nvSpPr>
        <p:spPr bwMode="auto">
          <a:xfrm>
            <a:off x="2987824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2.0]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4562099" y="1950644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4628571" y="2115419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5" name="사각형 설명선 34"/>
          <p:cNvSpPr/>
          <p:nvPr/>
        </p:nvSpPr>
        <p:spPr>
          <a:xfrm>
            <a:off x="7326910" y="2124203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4"/>
          <p:cNvSpPr>
            <a:spLocks noChangeArrowheads="1"/>
          </p:cNvSpPr>
          <p:nvPr/>
        </p:nvSpPr>
        <p:spPr bwMode="auto">
          <a:xfrm>
            <a:off x="7393382" y="2288978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4621795" y="4623859"/>
            <a:ext cx="1058434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4"/>
          <p:cNvSpPr>
            <a:spLocks noChangeArrowheads="1"/>
          </p:cNvSpPr>
          <p:nvPr/>
        </p:nvSpPr>
        <p:spPr bwMode="auto">
          <a:xfrm>
            <a:off x="4692685" y="46817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39" name="사각형 설명선 38"/>
          <p:cNvSpPr/>
          <p:nvPr/>
        </p:nvSpPr>
        <p:spPr>
          <a:xfrm>
            <a:off x="7330497" y="4471459"/>
            <a:ext cx="1025743" cy="499048"/>
          </a:xfrm>
          <a:prstGeom prst="wedgeRectCallout">
            <a:avLst>
              <a:gd name="adj1" fmla="val -78578"/>
              <a:gd name="adj2" fmla="val 289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4"/>
          <p:cNvSpPr>
            <a:spLocks noChangeArrowheads="1"/>
          </p:cNvSpPr>
          <p:nvPr/>
        </p:nvSpPr>
        <p:spPr bwMode="auto">
          <a:xfrm>
            <a:off x="7287716" y="45293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25692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4.1.1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이슈처리 및 개발 지원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282069" y="1127402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4.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5227638"/>
            <a:ext cx="119868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24608" y="5751513"/>
            <a:ext cx="4873869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  Web Service Development Team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TEL: 02 3485 0712   FAX: 02 3447 7786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Copyright © 2016 amoeba design. All right reserved.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1885" y="6467476"/>
            <a:ext cx="6858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74785" y="6535738"/>
            <a:ext cx="2992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40" bIns="0">
            <a:spAutoFit/>
          </a:bodyPr>
          <a:lstStyle/>
          <a:p>
            <a:pPr marL="39688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본 문서는 </a:t>
            </a:r>
            <a:r>
              <a:rPr lang="ko-KR" altLang="en-US" sz="1000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용도외의</a:t>
            </a: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 활용 및 공유를 전면 금합니다</a:t>
            </a:r>
            <a:r>
              <a:rPr lang="en-US" altLang="ko-KR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646" name="직사각형 3"/>
          <p:cNvSpPr>
            <a:spLocks noChangeArrowheads="1"/>
          </p:cNvSpPr>
          <p:nvPr/>
        </p:nvSpPr>
        <p:spPr bwMode="auto">
          <a:xfrm>
            <a:off x="2289271" y="2078548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ko-KR" sz="1200" b="1" dirty="0" smtClean="0">
              <a:solidFill>
                <a:srgbClr val="40404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2125208" y="2618372"/>
            <a:ext cx="1951610" cy="569709"/>
            <a:chOff x="2358802" y="5307563"/>
            <a:chExt cx="1951610" cy="569709"/>
          </a:xfrm>
        </p:grpSpPr>
        <p:sp>
          <p:nvSpPr>
            <p:cNvPr id="22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2.0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2123728" y="3359984"/>
            <a:ext cx="1951610" cy="569709"/>
            <a:chOff x="2358802" y="5307563"/>
            <a:chExt cx="1951610" cy="569709"/>
          </a:xfrm>
        </p:grpSpPr>
        <p:sp>
          <p:nvSpPr>
            <p:cNvPr id="18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3.0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</a:t>
              </a:r>
              <a:r>
                <a:rPr lang="ko-KR" altLang="en-US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9"/>
          <p:cNvGrpSpPr/>
          <p:nvPr/>
        </p:nvGrpSpPr>
        <p:grpSpPr>
          <a:xfrm>
            <a:off x="2137784" y="1864199"/>
            <a:ext cx="1903021" cy="569709"/>
            <a:chOff x="2358802" y="5307563"/>
            <a:chExt cx="1903021" cy="569709"/>
          </a:xfrm>
        </p:grpSpPr>
        <p:sp>
          <p:nvSpPr>
            <p:cNvPr id="21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1.0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4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2123728" y="4810126"/>
            <a:ext cx="1951610" cy="569709"/>
            <a:chOff x="2358802" y="5307563"/>
            <a:chExt cx="1951610" cy="569709"/>
          </a:xfrm>
        </p:grpSpPr>
        <p:sp>
          <p:nvSpPr>
            <p:cNvPr id="1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579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Simple Store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5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0" name="그룹 14"/>
          <p:cNvGrpSpPr/>
          <p:nvPr/>
        </p:nvGrpSpPr>
        <p:grpSpPr>
          <a:xfrm>
            <a:off x="2123728" y="5559594"/>
            <a:ext cx="2717411" cy="569709"/>
            <a:chOff x="2358802" y="5307563"/>
            <a:chExt cx="2717411" cy="569709"/>
          </a:xfrm>
        </p:grpSpPr>
        <p:sp>
          <p:nvSpPr>
            <p:cNvPr id="2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27174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Membership (account/billing) </a:t>
              </a:r>
            </a:p>
          </p:txBody>
        </p:sp>
        <p:sp>
          <p:nvSpPr>
            <p:cNvPr id="27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319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수정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8" name="그룹 16"/>
          <p:cNvGrpSpPr/>
          <p:nvPr/>
        </p:nvGrpSpPr>
        <p:grpSpPr>
          <a:xfrm>
            <a:off x="2143203" y="4077072"/>
            <a:ext cx="2097483" cy="569709"/>
            <a:chOff x="2358802" y="5307563"/>
            <a:chExt cx="2097483" cy="569709"/>
          </a:xfrm>
        </p:grpSpPr>
        <p:sp>
          <p:nvSpPr>
            <p:cNvPr id="29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4.0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0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319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수정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2.1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28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2.1.1 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en-US" altLang="ko-KR" sz="1400" dirty="0">
              <a:solidFill>
                <a:schemeClr val="bg1"/>
              </a:solidFill>
              <a:ea typeface="나눔고딕" pitchFamily="50" charset="-127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72" y="1006574"/>
            <a:ext cx="2522270" cy="3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9" y="1006574"/>
            <a:ext cx="2343202" cy="37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1458736" y="4878613"/>
            <a:ext cx="2456547" cy="740370"/>
          </a:xfrm>
          <a:prstGeom prst="wedgeRectCallout">
            <a:avLst>
              <a:gd name="adj1" fmla="val -20248"/>
              <a:gd name="adj2" fmla="val -1957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4"/>
          <p:cNvSpPr>
            <a:spLocks noChangeArrowheads="1"/>
          </p:cNvSpPr>
          <p:nvPr/>
        </p:nvSpPr>
        <p:spPr bwMode="auto">
          <a:xfrm>
            <a:off x="1609244" y="5043388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5253239" y="4879305"/>
            <a:ext cx="2456547" cy="740370"/>
          </a:xfrm>
          <a:prstGeom prst="wedgeRectCallout">
            <a:avLst>
              <a:gd name="adj1" fmla="val -5126"/>
              <a:gd name="adj2" fmla="val -2035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4"/>
          <p:cNvSpPr>
            <a:spLocks noChangeArrowheads="1"/>
          </p:cNvSpPr>
          <p:nvPr/>
        </p:nvSpPr>
        <p:spPr bwMode="auto">
          <a:xfrm>
            <a:off x="5403747" y="5044080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: discovery-1.css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468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2.1.1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2.2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564904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2.2.1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47" y="1257101"/>
            <a:ext cx="2642385" cy="46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5" y="1216668"/>
            <a:ext cx="258771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257386"/>
            <a:ext cx="2488793" cy="3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latin typeface="+mj-lt"/>
                <a:ea typeface="나눔고딕 ExtraBold" pitchFamily="50" charset="-127"/>
              </a:rPr>
              <a:t>2. LG Store</a:t>
            </a:r>
            <a:endParaRPr lang="ko-KR" altLang="en-US" sz="1500" b="1" dirty="0">
              <a:latin typeface="+mj-lt"/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17608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2015 LG STORE </a:t>
            </a:r>
            <a:r>
              <a:rPr kumimoji="1" lang="en-US" altLang="ko-KR" sz="1500" b="1" dirty="0" err="1" smtClean="0">
                <a:solidFill>
                  <a:srgbClr val="000000"/>
                </a:solidFill>
                <a:ea typeface="나눔고딕 ExtraBold" pitchFamily="50" charset="-127"/>
              </a:rPr>
              <a:t>WebOs</a:t>
            </a:r>
            <a:r>
              <a:rPr kumimoji="1" lang="en-US" altLang="ko-KR" sz="1500" b="1" dirty="0" smtClean="0">
                <a:solidFill>
                  <a:srgbClr val="000000"/>
                </a:solidFill>
                <a:ea typeface="나눔고딕 ExtraBold" pitchFamily="50" charset="-127"/>
              </a:rPr>
              <a:t> 2.0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734700"/>
            <a:ext cx="1599477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562764" y="5584275"/>
            <a:ext cx="2456547" cy="740370"/>
          </a:xfrm>
          <a:prstGeom prst="wedgeRectCallout">
            <a:avLst>
              <a:gd name="adj1" fmla="val 4568"/>
              <a:gd name="adj2" fmla="val -15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Derectory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3051557" y="4704854"/>
            <a:ext cx="2456547" cy="740370"/>
          </a:xfrm>
          <a:prstGeom prst="wedgeRectCallout">
            <a:avLst>
              <a:gd name="adj1" fmla="val 3792"/>
              <a:gd name="adj2" fmla="val -8257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6384119" y="5168726"/>
            <a:ext cx="2456547" cy="740370"/>
          </a:xfrm>
          <a:prstGeom prst="wedgeRectCallout">
            <a:avLst>
              <a:gd name="adj1" fmla="val 1078"/>
              <a:gd name="adj2" fmla="val -153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2.2.1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457</Words>
  <Application>Microsoft Office PowerPoint</Application>
  <PresentationFormat>화면 슬라이드 쇼(4:3)</PresentationFormat>
  <Paragraphs>128</Paragraphs>
  <Slides>22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1.Project 개요(목차)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Smart TV Account/Billing UI 개발</dc:title>
  <dc:creator>Yumin</dc:creator>
  <cp:lastModifiedBy>이왕진/책임/클라우드센터 서비스플랫폼FD CCP개발팀(wangjin.lee@lgepartner</cp:lastModifiedBy>
  <cp:revision>1892</cp:revision>
  <dcterms:created xsi:type="dcterms:W3CDTF">2013-05-27T07:38:23Z</dcterms:created>
  <dcterms:modified xsi:type="dcterms:W3CDTF">2016-12-20T00:40:59Z</dcterms:modified>
</cp:coreProperties>
</file>