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1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2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6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0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6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9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EE6C-4D4F-4C1D-9731-54D8A1B13549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5305-2EB5-4815-83E8-923EDD21F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Patterns In C#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75B27-3B68-44AA-96AF-3A8DEB289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2017.08.27 </a:t>
            </a:r>
            <a:r>
              <a:rPr lang="ko-KR" altLang="en-US" dirty="0" err="1"/>
              <a:t>이원재</a:t>
            </a:r>
            <a:endParaRPr lang="en-US" altLang="ko-KR" dirty="0"/>
          </a:p>
          <a:p>
            <a:r>
              <a:rPr lang="en-US" altLang="ko-KR" sz="1350" dirty="0"/>
              <a:t>(mellowlee@naver.com)</a:t>
            </a:r>
          </a:p>
        </p:txBody>
      </p:sp>
    </p:spTree>
    <p:extLst>
      <p:ext uri="{BB962C8B-B14F-4D97-AF65-F5344CB8AC3E}">
        <p14:creationId xmlns:p14="http://schemas.microsoft.com/office/powerpoint/2010/main" val="158850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EC1B5-39F0-4AA4-AECD-85CC57C83A32}"/>
              </a:ext>
            </a:extLst>
          </p:cNvPr>
          <p:cNvSpPr txBox="1"/>
          <p:nvPr/>
        </p:nvSpPr>
        <p:spPr>
          <a:xfrm>
            <a:off x="333374" y="889115"/>
            <a:ext cx="855271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Design Pattern</a:t>
            </a:r>
            <a:r>
              <a:rPr lang="ko-KR" altLang="en-US" dirty="0">
                <a:solidFill>
                  <a:schemeClr val="bg1"/>
                </a:solidFill>
              </a:rPr>
              <a:t>이란</a:t>
            </a:r>
            <a:r>
              <a:rPr lang="en-US" altLang="ko-KR" dirty="0">
                <a:solidFill>
                  <a:schemeClr val="bg1"/>
                </a:solidFill>
              </a:rPr>
              <a:t>?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1148F-8304-41FE-AB94-499FF2056BCD}"/>
              </a:ext>
            </a:extLst>
          </p:cNvPr>
          <p:cNvSpPr txBox="1"/>
          <p:nvPr/>
        </p:nvSpPr>
        <p:spPr>
          <a:xfrm>
            <a:off x="511174" y="1434241"/>
            <a:ext cx="84159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당근 똘똘한 사람들이 사람들의 코드를 분석해보니 몇가지 유형으로 나눠져 있더라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그걸 이름을 붙여서 논문으로 썼고 유명해진 거다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근데 이건 거의 객체 지향에 특화되어 있으며 </a:t>
            </a:r>
            <a:r>
              <a:rPr lang="en-US" altLang="ko-KR" sz="1600" dirty="0">
                <a:solidFill>
                  <a:srgbClr val="FF0000"/>
                </a:solidFill>
              </a:rPr>
              <a:t>interface, abstract</a:t>
            </a:r>
            <a:r>
              <a:rPr lang="ko-KR" altLang="en-US" sz="1600" dirty="0"/>
              <a:t>가 기본이다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(</a:t>
            </a:r>
            <a:r>
              <a:rPr lang="ko-KR" altLang="en-US" sz="1600" dirty="0"/>
              <a:t>문법에 나오는 그거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    </a:t>
            </a:r>
            <a:r>
              <a:rPr lang="ko-KR" altLang="en-US" sz="1600" dirty="0"/>
              <a:t>우리가 코딩할 때 유용한 부분이 엄청 많은 것 같다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33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FE15B-EEC1-4C69-A456-C156B190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72050"/>
            <a:ext cx="7886700" cy="56531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Adapter 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85916-40A8-481A-9593-1EA519012F9C}"/>
              </a:ext>
            </a:extLst>
          </p:cNvPr>
          <p:cNvSpPr txBox="1"/>
          <p:nvPr/>
        </p:nvSpPr>
        <p:spPr>
          <a:xfrm>
            <a:off x="333374" y="889115"/>
            <a:ext cx="855271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동기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이런 경우에 쓰는 거다</a:t>
            </a:r>
            <a:r>
              <a:rPr lang="en-US" altLang="ko-KR" dirty="0">
                <a:solidFill>
                  <a:schemeClr val="bg1"/>
                </a:solidFill>
              </a:rPr>
              <a:t>.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5EB39-FBA7-479D-9290-46EC833AB4D1}"/>
              </a:ext>
            </a:extLst>
          </p:cNvPr>
          <p:cNvSpPr txBox="1"/>
          <p:nvPr/>
        </p:nvSpPr>
        <p:spPr>
          <a:xfrm>
            <a:off x="333375" y="2674874"/>
            <a:ext cx="855271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그림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81B70-9D01-4DBA-A7B6-DF26409D2232}"/>
              </a:ext>
            </a:extLst>
          </p:cNvPr>
          <p:cNvSpPr txBox="1"/>
          <p:nvPr/>
        </p:nvSpPr>
        <p:spPr>
          <a:xfrm>
            <a:off x="511174" y="1434241"/>
            <a:ext cx="8415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나는 졸라 바쁘다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갑자기 부장님이 신규 </a:t>
            </a:r>
            <a:r>
              <a:rPr lang="en-US" altLang="ko-KR" sz="1400" dirty="0"/>
              <a:t>Tester</a:t>
            </a:r>
            <a:r>
              <a:rPr lang="ko-KR" altLang="en-US" sz="1400" dirty="0"/>
              <a:t>를 개발하라고 하신다</a:t>
            </a:r>
            <a:r>
              <a:rPr lang="en-US" altLang="ko-KR" sz="1400" dirty="0"/>
              <a:t>. </a:t>
            </a:r>
            <a:r>
              <a:rPr lang="ko-KR" altLang="en-US" sz="1400" dirty="0"/>
              <a:t>납기는 </a:t>
            </a:r>
            <a:r>
              <a:rPr lang="en-US" altLang="ko-KR" sz="1400" dirty="0"/>
              <a:t>10</a:t>
            </a:r>
            <a:r>
              <a:rPr lang="ko-KR" altLang="en-US" sz="1400" dirty="0"/>
              <a:t>일</a:t>
            </a:r>
            <a:r>
              <a:rPr lang="en-US" altLang="ko-KR" sz="1400" dirty="0"/>
              <a:t>…</a:t>
            </a:r>
            <a:r>
              <a:rPr lang="ko-KR" altLang="en-US" sz="1400" dirty="0"/>
              <a:t> 한숨이 몰려온다</a:t>
            </a:r>
            <a:r>
              <a:rPr lang="en-US" altLang="ko-KR" sz="1400" dirty="0"/>
              <a:t>. </a:t>
            </a:r>
            <a:r>
              <a:rPr lang="ko-KR" altLang="en-US" sz="500" dirty="0"/>
              <a:t>집에 가고 싶다</a:t>
            </a:r>
            <a:r>
              <a:rPr lang="en-US" altLang="ko-KR" sz="500" dirty="0"/>
              <a:t>.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짱구를 굴려본다</a:t>
            </a:r>
            <a:r>
              <a:rPr lang="en-US" altLang="ko-KR" sz="1400" dirty="0"/>
              <a:t>. Tester</a:t>
            </a:r>
            <a:r>
              <a:rPr lang="ko-KR" altLang="en-US" sz="1400" dirty="0"/>
              <a:t>는 동작하는게 비슷하다</a:t>
            </a:r>
            <a:r>
              <a:rPr lang="en-US" altLang="ko-KR" sz="1400" dirty="0"/>
              <a:t>. </a:t>
            </a:r>
            <a:r>
              <a:rPr lang="en-US" altLang="ko-KR" sz="1400" dirty="0">
                <a:solidFill>
                  <a:srgbClr val="FF0000"/>
                </a:solidFill>
              </a:rPr>
              <a:t>Flex</a:t>
            </a:r>
            <a:r>
              <a:rPr lang="ko-KR" altLang="en-US" sz="1400" dirty="0">
                <a:solidFill>
                  <a:srgbClr val="FF0000"/>
                </a:solidFill>
              </a:rPr>
              <a:t>와 함수 명만 다르지 </a:t>
            </a:r>
            <a:r>
              <a:rPr lang="ko-KR" altLang="en-US" sz="1400" dirty="0">
                <a:solidFill>
                  <a:srgbClr val="00B0F0"/>
                </a:solidFill>
              </a:rPr>
              <a:t>기능</a:t>
            </a:r>
            <a:r>
              <a:rPr lang="ko-KR" altLang="en-US" sz="1400" dirty="0">
                <a:solidFill>
                  <a:srgbClr val="FF0000"/>
                </a:solidFill>
              </a:rPr>
              <a:t>이동일한 것 같다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그럼 </a:t>
            </a:r>
            <a:r>
              <a:rPr lang="en-US" altLang="ko-KR" sz="1400" b="1" dirty="0">
                <a:solidFill>
                  <a:srgbClr val="FF0000"/>
                </a:solidFill>
              </a:rPr>
              <a:t>Wrapping</a:t>
            </a:r>
            <a:r>
              <a:rPr lang="ko-KR" altLang="en-US" sz="1400" dirty="0"/>
              <a:t>해서 현재 코드를 재사용할까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EFAFB-23DB-41A6-89F5-B159DB54389B}"/>
              </a:ext>
            </a:extLst>
          </p:cNvPr>
          <p:cNvSpPr/>
          <p:nvPr/>
        </p:nvSpPr>
        <p:spPr>
          <a:xfrm>
            <a:off x="333374" y="3681045"/>
            <a:ext cx="2772507" cy="1025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200" dirty="0" err="1">
                <a:solidFill>
                  <a:schemeClr val="tx1"/>
                </a:solidFill>
              </a:rPr>
              <a:t>F_Test_Start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pPr marL="342900" indent="-342900">
              <a:buAutoNum type="arabicPeriod"/>
            </a:pPr>
            <a:r>
              <a:rPr lang="en-US" altLang="ko-KR" sz="1200" dirty="0" err="1">
                <a:solidFill>
                  <a:schemeClr val="tx1"/>
                </a:solidFill>
              </a:rPr>
              <a:t>F_Test_Finish</a:t>
            </a:r>
            <a:r>
              <a:rPr lang="en-US" altLang="ko-KR" sz="1200" dirty="0">
                <a:solidFill>
                  <a:schemeClr val="tx1"/>
                </a:solidFill>
              </a:rPr>
              <a:t>(out List&lt;Result&gt; R);</a:t>
            </a:r>
          </a:p>
          <a:p>
            <a:pPr marL="342900" indent="-342900">
              <a:buAutoNum type="arabicPeriod"/>
            </a:pPr>
            <a:r>
              <a:rPr lang="en-US" altLang="ko-KR" sz="1200" dirty="0" err="1">
                <a:solidFill>
                  <a:schemeClr val="tx1"/>
                </a:solidFill>
              </a:rPr>
              <a:t>F_Test_PgmLoading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err="1">
                <a:solidFill>
                  <a:srgbClr val="FF0000"/>
                </a:solidFill>
              </a:rPr>
              <a:t>F_Test_PgmCalibration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B7D2D-480A-4CF9-889C-DAF3963BDEEE}"/>
              </a:ext>
            </a:extLst>
          </p:cNvPr>
          <p:cNvSpPr/>
          <p:nvPr/>
        </p:nvSpPr>
        <p:spPr>
          <a:xfrm>
            <a:off x="3332894" y="3681045"/>
            <a:ext cx="2772507" cy="1031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200" dirty="0" err="1">
                <a:solidFill>
                  <a:schemeClr val="tx1"/>
                </a:solidFill>
              </a:rPr>
              <a:t>A_Test_Start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pPr marL="342900" indent="-342900">
              <a:buAutoNum type="arabicPeriod"/>
            </a:pPr>
            <a:r>
              <a:rPr lang="en-US" altLang="ko-KR" sz="1200" dirty="0" err="1">
                <a:solidFill>
                  <a:schemeClr val="tx1"/>
                </a:solidFill>
              </a:rPr>
              <a:t>A_Test_Finish</a:t>
            </a:r>
            <a:r>
              <a:rPr lang="en-US" altLang="ko-KR" sz="1200" dirty="0">
                <a:solidFill>
                  <a:schemeClr val="tx1"/>
                </a:solidFill>
              </a:rPr>
              <a:t>(out List&lt;Result&gt; R);</a:t>
            </a:r>
          </a:p>
          <a:p>
            <a:pPr marL="342900" indent="-342900">
              <a:buAutoNum type="arabicPeriod"/>
            </a:pPr>
            <a:r>
              <a:rPr lang="en-US" altLang="ko-KR" sz="1200" dirty="0" err="1">
                <a:solidFill>
                  <a:schemeClr val="tx1"/>
                </a:solidFill>
              </a:rPr>
              <a:t>A_Test_PgmLoading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7FA5D-FFED-4F31-A649-7BFD256C3A7B}"/>
              </a:ext>
            </a:extLst>
          </p:cNvPr>
          <p:cNvSpPr txBox="1"/>
          <p:nvPr/>
        </p:nvSpPr>
        <p:spPr>
          <a:xfrm>
            <a:off x="333374" y="3282462"/>
            <a:ext cx="236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EDCA9-3FBF-41B0-9189-43DA2F7556AC}"/>
              </a:ext>
            </a:extLst>
          </p:cNvPr>
          <p:cNvSpPr txBox="1"/>
          <p:nvPr/>
        </p:nvSpPr>
        <p:spPr>
          <a:xfrm>
            <a:off x="3332894" y="3282462"/>
            <a:ext cx="236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Tester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4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FE15B-EEC1-4C69-A456-C156B190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72050"/>
            <a:ext cx="7886700" cy="56531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Adapter 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85916-40A8-481A-9593-1EA519012F9C}"/>
              </a:ext>
            </a:extLst>
          </p:cNvPr>
          <p:cNvSpPr txBox="1"/>
          <p:nvPr/>
        </p:nvSpPr>
        <p:spPr>
          <a:xfrm>
            <a:off x="333374" y="889115"/>
            <a:ext cx="855271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Code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B242AD-B34D-43B3-AA33-2FA7DB2E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2212731"/>
            <a:ext cx="2235812" cy="7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80FA45-16B0-4AFC-8EA1-E664473A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86" y="1749530"/>
            <a:ext cx="2431805" cy="926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145FD3-0B0E-48A6-BCCC-CBBB1828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845" y="2173162"/>
            <a:ext cx="2647411" cy="2270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547990-BCDE-4F7C-A71E-82981FC13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978" y="3540370"/>
            <a:ext cx="2607994" cy="2878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CF7974-9A83-4B3B-85BC-1F65771BECFB}"/>
              </a:ext>
            </a:extLst>
          </p:cNvPr>
          <p:cNvSpPr/>
          <p:nvPr/>
        </p:nvSpPr>
        <p:spPr>
          <a:xfrm>
            <a:off x="4771293" y="2127739"/>
            <a:ext cx="381000" cy="169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47690-F225-4A82-AC78-118D91433763}"/>
              </a:ext>
            </a:extLst>
          </p:cNvPr>
          <p:cNvSpPr txBox="1"/>
          <p:nvPr/>
        </p:nvSpPr>
        <p:spPr>
          <a:xfrm>
            <a:off x="5963382" y="1387085"/>
            <a:ext cx="306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밖에서 접근할 수 있도록 창구의 이름을 통일 시킨다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987B4-2EB2-4BDA-BD54-0DC54B3D5A8B}"/>
              </a:ext>
            </a:extLst>
          </p:cNvPr>
          <p:cNvSpPr txBox="1"/>
          <p:nvPr/>
        </p:nvSpPr>
        <p:spPr>
          <a:xfrm>
            <a:off x="6969028" y="3249651"/>
            <a:ext cx="1606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실제 일은 여기서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66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12DE-2111-4159-815A-D0F164E3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127839"/>
            <a:ext cx="7886700" cy="749800"/>
          </a:xfrm>
        </p:spPr>
        <p:txBody>
          <a:bodyPr/>
          <a:lstStyle/>
          <a:p>
            <a:r>
              <a:rPr lang="en-US" altLang="ko-KR" dirty="0"/>
              <a:t>Proxy 1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FE95937-5B70-4FB4-9D66-3E578234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29" y="3084510"/>
            <a:ext cx="5959047" cy="22028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75FE2E-4F99-4355-B4EC-7555898A9684}"/>
              </a:ext>
            </a:extLst>
          </p:cNvPr>
          <p:cNvSpPr txBox="1"/>
          <p:nvPr/>
        </p:nvSpPr>
        <p:spPr>
          <a:xfrm>
            <a:off x="333374" y="889115"/>
            <a:ext cx="855271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동기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35C033-A44B-42D2-8B7A-3E9561A8F7D0}"/>
              </a:ext>
            </a:extLst>
          </p:cNvPr>
          <p:cNvSpPr txBox="1"/>
          <p:nvPr/>
        </p:nvSpPr>
        <p:spPr>
          <a:xfrm>
            <a:off x="511174" y="1434241"/>
            <a:ext cx="8415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 엄청 많은 정보가 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정보를 한꺼번에 가져오면 매번 갖고 올때마다 </a:t>
            </a:r>
            <a:r>
              <a:rPr lang="en-US" altLang="ko-KR" dirty="0"/>
              <a:t>1</a:t>
            </a:r>
            <a:r>
              <a:rPr lang="ko-KR" altLang="en-US" dirty="0"/>
              <a:t>분 이상씩 걸립니다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사용자에게 제목 정도만 보여주고 선택한 것에 대해서만 서버에서 갖고 오는게 좋을 것 같습니다</a:t>
            </a:r>
            <a:r>
              <a:rPr lang="en-US" altLang="ko-KR" dirty="0"/>
              <a:t>. 1</a:t>
            </a:r>
            <a:r>
              <a:rPr lang="ko-KR" altLang="en-US" dirty="0"/>
              <a:t>개씩 갖고 오는 건 </a:t>
            </a:r>
            <a:r>
              <a:rPr lang="en-US" altLang="ko-KR" dirty="0"/>
              <a:t>1</a:t>
            </a:r>
            <a:r>
              <a:rPr lang="ko-KR" altLang="en-US" dirty="0"/>
              <a:t>초면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8FA9-5659-428E-A08F-298F6EB97E69}"/>
              </a:ext>
            </a:extLst>
          </p:cNvPr>
          <p:cNvSpPr txBox="1"/>
          <p:nvPr/>
        </p:nvSpPr>
        <p:spPr>
          <a:xfrm>
            <a:off x="333375" y="2674874"/>
            <a:ext cx="855271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그림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3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3364E97-89CC-48D0-BD77-7E69F134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127839"/>
            <a:ext cx="7886700" cy="749800"/>
          </a:xfrm>
        </p:spPr>
        <p:txBody>
          <a:bodyPr/>
          <a:lstStyle/>
          <a:p>
            <a:r>
              <a:rPr lang="en-US" altLang="ko-KR" dirty="0"/>
              <a:t>Proxy 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5CF2A-6E91-4493-A6E8-2C274F9455F2}"/>
              </a:ext>
            </a:extLst>
          </p:cNvPr>
          <p:cNvSpPr txBox="1"/>
          <p:nvPr/>
        </p:nvSpPr>
        <p:spPr>
          <a:xfrm>
            <a:off x="333374" y="889115"/>
            <a:ext cx="855271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code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57F8EA-5E27-474A-86D5-D315BCF0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87" y="1454646"/>
            <a:ext cx="2884609" cy="1243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7D874C-BB75-4AA0-89C8-40F2CA8A2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1349619"/>
            <a:ext cx="5012349" cy="1789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1BC028-A945-4B2B-BDD1-E94A59E8B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87" y="4583723"/>
            <a:ext cx="2479969" cy="1699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9B94D3-48B5-42AE-94FA-14773AD8D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887" y="2810956"/>
            <a:ext cx="2297558" cy="1555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4384CB3-FFA8-4F1D-B932-3050F0353E81}"/>
              </a:ext>
            </a:extLst>
          </p:cNvPr>
          <p:cNvSpPr/>
          <p:nvPr/>
        </p:nvSpPr>
        <p:spPr>
          <a:xfrm>
            <a:off x="803031" y="2754923"/>
            <a:ext cx="1406769" cy="18170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30A187-08A7-4287-9D0A-99A68D89C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058" y="3600442"/>
            <a:ext cx="1632438" cy="6762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4098BC5-E843-489E-9480-367FD5C7323B}"/>
              </a:ext>
            </a:extLst>
          </p:cNvPr>
          <p:cNvSpPr/>
          <p:nvPr/>
        </p:nvSpPr>
        <p:spPr>
          <a:xfrm rot="16200000">
            <a:off x="7063985" y="3887842"/>
            <a:ext cx="550749" cy="7338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F4019E-094B-40A4-9C84-AD6CBDC6F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388" y="3880339"/>
            <a:ext cx="5381820" cy="24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0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3C44B-BB16-4443-A22C-7438C0CF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622"/>
            <a:ext cx="7886700" cy="63750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State 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5526F-EE9B-403C-89B2-B60A8A0DB66F}"/>
              </a:ext>
            </a:extLst>
          </p:cNvPr>
          <p:cNvSpPr txBox="1"/>
          <p:nvPr/>
        </p:nvSpPr>
        <p:spPr>
          <a:xfrm>
            <a:off x="333374" y="889115"/>
            <a:ext cx="855271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동기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14BFD-14E1-42C6-99EA-F7E5765BCB7F}"/>
              </a:ext>
            </a:extLst>
          </p:cNvPr>
          <p:cNvSpPr txBox="1"/>
          <p:nvPr/>
        </p:nvSpPr>
        <p:spPr>
          <a:xfrm>
            <a:off x="333375" y="2674874"/>
            <a:ext cx="855271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그림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279C24-27B4-45FE-800E-63FD7EB4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7" y="3220052"/>
            <a:ext cx="2408452" cy="1298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7A7FC6-FBC8-453B-982C-6F75F4F0EEB6}"/>
              </a:ext>
            </a:extLst>
          </p:cNvPr>
          <p:cNvSpPr txBox="1"/>
          <p:nvPr/>
        </p:nvSpPr>
        <p:spPr>
          <a:xfrm>
            <a:off x="511174" y="1434241"/>
            <a:ext cx="841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나는 현재 상태를 코딩으로 만들고 싶습니다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각종 </a:t>
            </a:r>
            <a:r>
              <a:rPr lang="en-US" altLang="ko-KR" dirty="0"/>
              <a:t>Event</a:t>
            </a:r>
            <a:r>
              <a:rPr lang="ko-KR" altLang="en-US" dirty="0"/>
              <a:t>가 발생할 때 마다 나는 상태가 변합니다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이건 어떻게 코딩으로 </a:t>
            </a:r>
            <a:r>
              <a:rPr lang="ko-KR" altLang="en-US" dirty="0" err="1"/>
              <a:t>구현할까용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822FA4-C454-45D1-A800-30D63CD3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59" y="3162544"/>
            <a:ext cx="2193952" cy="32422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DE3031-068E-4958-AFB5-0B0AE96F8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54" y="3162544"/>
            <a:ext cx="1851878" cy="10288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B0B3C2-8071-4074-BDF1-7C3D02AF9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954" y="4309703"/>
            <a:ext cx="1643914" cy="17677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C7436A-91BC-43E8-9B98-AC7BD270A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711" y="3220052"/>
            <a:ext cx="1742564" cy="1658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7884F4-65CF-4191-92CD-0D498ED70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2563" y="5014914"/>
            <a:ext cx="1675701" cy="16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</TotalTime>
  <Words>271</Words>
  <Application>Microsoft Office PowerPoint</Application>
  <PresentationFormat>화면 슬라이드 쇼(4:3)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Design Patterns In C#</vt:lpstr>
      <vt:lpstr>PowerPoint 프레젠테이션</vt:lpstr>
      <vt:lpstr>Adapter 1</vt:lpstr>
      <vt:lpstr>Adapter 2</vt:lpstr>
      <vt:lpstr>Proxy 1</vt:lpstr>
      <vt:lpstr>Proxy 2</vt:lpstr>
      <vt:lpstr>State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wonjae yi</dc:creator>
  <cp:lastModifiedBy>mellowlee</cp:lastModifiedBy>
  <cp:revision>28</cp:revision>
  <dcterms:created xsi:type="dcterms:W3CDTF">2017-08-27T01:33:09Z</dcterms:created>
  <dcterms:modified xsi:type="dcterms:W3CDTF">2017-08-28T13:08:02Z</dcterms:modified>
</cp:coreProperties>
</file>