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0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9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EE6C-4D4F-4C1D-9731-54D8A1B13549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C4A8-80D1-4CE8-B418-1E81047CC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5305-2EB5-4815-83E8-923EDD21F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Patterns In C#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75B27-3B68-44AA-96AF-3A8DEB289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2017.08.27 </a:t>
            </a:r>
            <a:r>
              <a:rPr lang="ko-KR" altLang="en-US" dirty="0" err="1"/>
              <a:t>이원재</a:t>
            </a:r>
            <a:endParaRPr lang="en-US" altLang="ko-KR" dirty="0"/>
          </a:p>
          <a:p>
            <a:r>
              <a:rPr lang="en-US" altLang="ko-KR" sz="1350" dirty="0"/>
              <a:t>(mellowlee@naver.com)</a:t>
            </a:r>
          </a:p>
        </p:txBody>
      </p:sp>
    </p:spTree>
    <p:extLst>
      <p:ext uri="{BB962C8B-B14F-4D97-AF65-F5344CB8AC3E}">
        <p14:creationId xmlns:p14="http://schemas.microsoft.com/office/powerpoint/2010/main" val="15885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E15B-EEC1-4C69-A456-C156B190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531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88510-BF9A-43A8-BEEA-4F2D12699681}"/>
              </a:ext>
            </a:extLst>
          </p:cNvPr>
          <p:cNvSpPr txBox="1"/>
          <p:nvPr/>
        </p:nvSpPr>
        <p:spPr>
          <a:xfrm>
            <a:off x="713874" y="1008902"/>
            <a:ext cx="238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http://palpit.tistory.com/196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4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12DE-2111-4159-815A-D0F164E3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127839"/>
            <a:ext cx="7886700" cy="749800"/>
          </a:xfrm>
        </p:spPr>
        <p:txBody>
          <a:bodyPr/>
          <a:lstStyle/>
          <a:p>
            <a:r>
              <a:rPr lang="en-US" altLang="ko-KR" dirty="0"/>
              <a:t>proxy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E95937-5B70-4FB4-9D66-3E578234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271837"/>
            <a:ext cx="8477250" cy="3133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75FE2E-4F99-4355-B4EC-7555898A9684}"/>
              </a:ext>
            </a:extLst>
          </p:cNvPr>
          <p:cNvSpPr txBox="1"/>
          <p:nvPr/>
        </p:nvSpPr>
        <p:spPr>
          <a:xfrm>
            <a:off x="333375" y="1053241"/>
            <a:ext cx="23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35C033-A44B-42D2-8B7A-3E9561A8F7D0}"/>
              </a:ext>
            </a:extLst>
          </p:cNvPr>
          <p:cNvSpPr txBox="1"/>
          <p:nvPr/>
        </p:nvSpPr>
        <p:spPr>
          <a:xfrm>
            <a:off x="511174" y="1434241"/>
            <a:ext cx="581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서버에 </a:t>
            </a:r>
            <a:r>
              <a:rPr lang="en-US" altLang="ko-KR" dirty="0"/>
              <a:t>Image</a:t>
            </a:r>
            <a:r>
              <a:rPr lang="ko-KR" altLang="en-US" dirty="0"/>
              <a:t>들이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Image</a:t>
            </a:r>
            <a:r>
              <a:rPr lang="ko-KR" altLang="en-US" dirty="0"/>
              <a:t>들은 여러 정보들이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3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C44B-BB16-4443-A22C-7438C0C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622"/>
            <a:ext cx="7886700" cy="63750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Memento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0D61E-38F4-48D6-A463-1E44B072C66B}"/>
              </a:ext>
            </a:extLst>
          </p:cNvPr>
          <p:cNvSpPr/>
          <p:nvPr/>
        </p:nvSpPr>
        <p:spPr>
          <a:xfrm>
            <a:off x="1371601" y="108474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게임회사에 다니는 당신에게 새로 맡겨진 일은 바둑 프로그램 개발 작업이다</a:t>
            </a:r>
            <a:r>
              <a:rPr lang="en-US" altLang="ko-KR" sz="1000" dirty="0"/>
              <a:t>. </a:t>
            </a:r>
            <a:r>
              <a:rPr lang="ko-KR" altLang="en-US" sz="1000" dirty="0"/>
              <a:t>게임 인공지능 부분은 다른 팀에서 맡기로 하였고</a:t>
            </a:r>
            <a:r>
              <a:rPr lang="en-US" altLang="ko-KR" sz="1000" dirty="0"/>
              <a:t>, </a:t>
            </a:r>
            <a:r>
              <a:rPr lang="ko-KR" altLang="en-US" sz="1000" dirty="0"/>
              <a:t>당신은 사용자 인터페이스와 바둑 무르기</a:t>
            </a:r>
            <a:r>
              <a:rPr lang="en-US" altLang="ko-KR" sz="1000" dirty="0"/>
              <a:t>, </a:t>
            </a:r>
            <a:r>
              <a:rPr lang="ko-KR" altLang="en-US" sz="1000" dirty="0"/>
              <a:t>복기하기 등과 같은 기능을 개발하여야 한다</a:t>
            </a:r>
            <a:r>
              <a:rPr lang="en-US" altLang="ko-KR" sz="1000" dirty="0"/>
              <a:t>. </a:t>
            </a:r>
            <a:r>
              <a:rPr lang="ko-KR" altLang="en-US" sz="1000" dirty="0"/>
              <a:t>바둑 무르기 기능의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사용자가 두기 이전 상태로 되돌려야 하며 복기 기능은 게임의 처음부터 진행된 때 까지 바둑판 상태를 차례대로 표현할 수 있어야 한다</a:t>
            </a:r>
            <a:r>
              <a:rPr lang="en-US" altLang="ko-KR" sz="1000" dirty="0"/>
              <a:t>. </a:t>
            </a:r>
            <a:r>
              <a:rPr lang="ko-KR" altLang="en-US" sz="1000" dirty="0"/>
              <a:t>이렇게 객체의 상태를 </a:t>
            </a:r>
            <a:r>
              <a:rPr lang="ko-KR" altLang="en-US" sz="1000" dirty="0" err="1"/>
              <a:t>저장해두었다가</a:t>
            </a:r>
            <a:r>
              <a:rPr lang="ko-KR" altLang="en-US" sz="1000" dirty="0"/>
              <a:t> 복원해야 될 경우 당신은 어떻게 객체지향설계를 할 것인가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A9147-8E04-43BC-9D02-8034A6A1B845}"/>
              </a:ext>
            </a:extLst>
          </p:cNvPr>
          <p:cNvSpPr/>
          <p:nvPr/>
        </p:nvSpPr>
        <p:spPr>
          <a:xfrm>
            <a:off x="705852" y="85361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/>
              <a:t>동기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0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</TotalTime>
  <Words>59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Design Patterns In C#</vt:lpstr>
      <vt:lpstr>Adapter</vt:lpstr>
      <vt:lpstr>proxy</vt:lpstr>
      <vt:lpstr>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wonjae yi</dc:creator>
  <cp:lastModifiedBy>wonjae yi</cp:lastModifiedBy>
  <cp:revision>16</cp:revision>
  <dcterms:created xsi:type="dcterms:W3CDTF">2017-08-27T01:33:09Z</dcterms:created>
  <dcterms:modified xsi:type="dcterms:W3CDTF">2017-08-28T12:02:36Z</dcterms:modified>
</cp:coreProperties>
</file>