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1920" r:id="rId2"/>
    <p:sldId id="2036" r:id="rId3"/>
    <p:sldId id="2026" r:id="rId4"/>
    <p:sldId id="2027" r:id="rId5"/>
    <p:sldId id="2032" r:id="rId6"/>
    <p:sldId id="2033" r:id="rId7"/>
    <p:sldId id="2035" r:id="rId8"/>
  </p:sldIdLst>
  <p:sldSz cx="9144000" cy="6858000" type="screen4x3"/>
  <p:notesSz cx="6662738" cy="9832975"/>
  <p:defaultTextStyle>
    <a:defPPr>
      <a:defRPr lang="en-US"/>
    </a:defPPr>
    <a:lvl1pPr algn="l" rtl="0" fontAlgn="base">
      <a:spcBef>
        <a:spcPct val="0"/>
      </a:spcBef>
      <a:spcAft>
        <a:spcPct val="0"/>
      </a:spcAft>
      <a:defRPr sz="14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14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14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14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1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4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xmlns="">
        <p15:guide id="1" orient="horz" pos="3145">
          <p15:clr>
            <a:srgbClr val="A4A3A4"/>
          </p15:clr>
        </p15:guide>
        <p15:guide id="2" orient="horz" pos="2585">
          <p15:clr>
            <a:srgbClr val="A4A3A4"/>
          </p15:clr>
        </p15:guide>
        <p15:guide id="3" orient="horz" pos="2268">
          <p15:clr>
            <a:srgbClr val="A4A3A4"/>
          </p15:clr>
        </p15:guide>
        <p15:guide id="4" pos="3846">
          <p15:clr>
            <a:srgbClr val="A4A3A4"/>
          </p15:clr>
        </p15:guide>
        <p15:guide id="5" pos="5182">
          <p15:clr>
            <a:srgbClr val="A4A3A4"/>
          </p15:clr>
        </p15:guide>
        <p15:guide id="6" pos="1838">
          <p15:clr>
            <a:srgbClr val="A4A3A4"/>
          </p15:clr>
        </p15:guide>
      </p15:sldGuideLst>
    </p:ext>
    <p:ext uri="{2D200454-40CA-4A62-9FC3-DE9A4176ACB9}">
      <p15:notesGuideLst xmlns:p15="http://schemas.microsoft.com/office/powerpoint/2012/main" xmlns="">
        <p15:guide id="1" orient="horz" pos="3107">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2D5AB3"/>
    <a:srgbClr val="E40000"/>
    <a:srgbClr val="CC0000"/>
    <a:srgbClr val="D80000"/>
    <a:srgbClr val="BA0000"/>
    <a:srgbClr val="A2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7" autoAdjust="0"/>
    <p:restoredTop sz="94066" autoAdjust="0"/>
  </p:normalViewPr>
  <p:slideViewPr>
    <p:cSldViewPr snapToGrid="0">
      <p:cViewPr varScale="1">
        <p:scale>
          <a:sx n="71" d="100"/>
          <a:sy n="71" d="100"/>
        </p:scale>
        <p:origin x="-1476" y="-96"/>
      </p:cViewPr>
      <p:guideLst>
        <p:guide orient="horz" pos="3145"/>
        <p:guide orient="horz" pos="2585"/>
        <p:guide orient="horz" pos="2268"/>
        <p:guide pos="3846"/>
        <p:guide pos="5182"/>
        <p:guide pos="1838"/>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p:cViewPr>
        <p:scale>
          <a:sx n="75" d="100"/>
          <a:sy n="75" d="100"/>
        </p:scale>
        <p:origin x="-1368" y="1416"/>
      </p:cViewPr>
      <p:guideLst>
        <p:guide orient="horz" pos="3107"/>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78269-D7EB-4E36-8294-AE9ACF14DCE1}" type="doc">
      <dgm:prSet loTypeId="urn:microsoft.com/office/officeart/2005/8/layout/orgChart1" loCatId="hierarchy" qsTypeId="urn:microsoft.com/office/officeart/2005/8/quickstyle/3d6" qsCatId="3D" csTypeId="urn:microsoft.com/office/officeart/2005/8/colors/accent1_2" csCatId="accent1" phldr="1"/>
      <dgm:spPr/>
      <dgm:t>
        <a:bodyPr/>
        <a:lstStyle/>
        <a:p>
          <a:endParaRPr lang="zh-CN" altLang="en-US"/>
        </a:p>
      </dgm:t>
    </dgm:pt>
    <dgm:pt modelId="{8A720B9E-129D-4A29-B50B-4ED1AC97E871}">
      <dgm:prSet phldrT="[文本]"/>
      <dgm:spPr/>
      <dgm:t>
        <a:bodyPr/>
        <a:lstStyle/>
        <a:p>
          <a:r>
            <a:rPr lang="zh-CN" altLang="en-US" dirty="0"/>
            <a:t>易武坤</a:t>
          </a:r>
          <a:endParaRPr lang="zh-CN" altLang="en-US" dirty="0"/>
        </a:p>
      </dgm:t>
    </dgm:pt>
    <dgm:pt modelId="{9A3D5538-4AA6-407B-85CB-E0D3CB42257B}" type="parTrans" cxnId="{C8BB5C24-DF7B-4345-B068-BCEBDC2CC94C}">
      <dgm:prSet/>
      <dgm:spPr/>
      <dgm:t>
        <a:bodyPr/>
        <a:lstStyle/>
        <a:p>
          <a:endParaRPr lang="zh-CN" altLang="en-US"/>
        </a:p>
      </dgm:t>
    </dgm:pt>
    <dgm:pt modelId="{E071E55E-D2F7-44AF-B62D-0A11CB0D6DFB}" type="sibTrans" cxnId="{C8BB5C24-DF7B-4345-B068-BCEBDC2CC94C}">
      <dgm:prSet/>
      <dgm:spPr/>
      <dgm:t>
        <a:bodyPr/>
        <a:lstStyle/>
        <a:p>
          <a:endParaRPr lang="zh-CN" altLang="en-US"/>
        </a:p>
      </dgm:t>
    </dgm:pt>
    <dgm:pt modelId="{EE7584D3-6788-4819-BC76-F74D26FA3CF6}" type="asst">
      <dgm:prSet phldrT="[文本]"/>
      <dgm:spPr/>
      <dgm:t>
        <a:bodyPr/>
        <a:lstStyle/>
        <a:p>
          <a:r>
            <a:rPr lang="zh-CN" altLang="en-US" dirty="0" smtClean="0"/>
            <a:t>毕卫松</a:t>
          </a:r>
          <a:endParaRPr lang="zh-CN" altLang="en-US" dirty="0"/>
        </a:p>
      </dgm:t>
    </dgm:pt>
    <dgm:pt modelId="{9BB678BC-46D0-4C44-8157-8A5AB916D29D}" type="parTrans" cxnId="{4E4F44D2-B350-48DF-90E6-C0E8AC4CDF84}">
      <dgm:prSet/>
      <dgm:spPr/>
      <dgm:t>
        <a:bodyPr/>
        <a:lstStyle/>
        <a:p>
          <a:endParaRPr lang="zh-CN" altLang="en-US"/>
        </a:p>
      </dgm:t>
    </dgm:pt>
    <dgm:pt modelId="{2FCDCE4E-1972-4D4F-A045-B521B8070FFC}" type="sibTrans" cxnId="{4E4F44D2-B350-48DF-90E6-C0E8AC4CDF84}">
      <dgm:prSet/>
      <dgm:spPr/>
      <dgm:t>
        <a:bodyPr/>
        <a:lstStyle/>
        <a:p>
          <a:endParaRPr lang="zh-CN" altLang="en-US"/>
        </a:p>
      </dgm:t>
    </dgm:pt>
    <dgm:pt modelId="{86A968DF-545F-4E58-B11B-A960104D1910}">
      <dgm:prSet phldrT="[文本]"/>
      <dgm:spPr/>
      <dgm:t>
        <a:bodyPr/>
        <a:lstStyle/>
        <a:p>
          <a:r>
            <a:rPr lang="zh-CN" altLang="en-US" dirty="0" smtClean="0"/>
            <a:t>张雯晨</a:t>
          </a:r>
          <a:endParaRPr lang="zh-CN" altLang="en-US" dirty="0"/>
        </a:p>
      </dgm:t>
    </dgm:pt>
    <dgm:pt modelId="{CF28FD67-9121-4283-B732-7DF5DEB5D684}" type="parTrans" cxnId="{66EC8568-3B09-4883-BD37-A00806D60BAE}">
      <dgm:prSet/>
      <dgm:spPr/>
      <dgm:t>
        <a:bodyPr/>
        <a:lstStyle/>
        <a:p>
          <a:endParaRPr lang="zh-CN" altLang="en-US"/>
        </a:p>
      </dgm:t>
    </dgm:pt>
    <dgm:pt modelId="{C6F606F1-2EA4-4BF2-9AEB-D92F61071DDD}" type="sibTrans" cxnId="{66EC8568-3B09-4883-BD37-A00806D60BAE}">
      <dgm:prSet/>
      <dgm:spPr/>
      <dgm:t>
        <a:bodyPr/>
        <a:lstStyle/>
        <a:p>
          <a:endParaRPr lang="zh-CN" altLang="en-US"/>
        </a:p>
      </dgm:t>
    </dgm:pt>
    <dgm:pt modelId="{25B1E013-41E3-49F1-B015-5648C1FC2F7F}">
      <dgm:prSet phldrT="[文本]"/>
      <dgm:spPr/>
      <dgm:t>
        <a:bodyPr/>
        <a:lstStyle/>
        <a:p>
          <a:r>
            <a:rPr lang="zh-CN" altLang="en-US" dirty="0" smtClean="0"/>
            <a:t>郭妍芬</a:t>
          </a:r>
          <a:endParaRPr lang="zh-CN" altLang="en-US" dirty="0"/>
        </a:p>
      </dgm:t>
    </dgm:pt>
    <dgm:pt modelId="{B98E3A4A-F088-4E9F-A699-540B0B1F3B53}" type="parTrans" cxnId="{10627A77-683F-4B66-BF95-FA8912ABF6E8}">
      <dgm:prSet/>
      <dgm:spPr/>
      <dgm:t>
        <a:bodyPr/>
        <a:lstStyle/>
        <a:p>
          <a:endParaRPr lang="zh-CN" altLang="en-US"/>
        </a:p>
      </dgm:t>
    </dgm:pt>
    <dgm:pt modelId="{C86B9AC7-E899-4566-9ADB-8BFB5A835B51}" type="sibTrans" cxnId="{10627A77-683F-4B66-BF95-FA8912ABF6E8}">
      <dgm:prSet/>
      <dgm:spPr/>
      <dgm:t>
        <a:bodyPr/>
        <a:lstStyle/>
        <a:p>
          <a:endParaRPr lang="zh-CN" altLang="en-US"/>
        </a:p>
      </dgm:t>
    </dgm:pt>
    <dgm:pt modelId="{13E23229-E156-43CB-9690-5D06E4043631}">
      <dgm:prSet phldrT="[文本]"/>
      <dgm:spPr/>
      <dgm:t>
        <a:bodyPr/>
        <a:lstStyle/>
        <a:p>
          <a:r>
            <a:rPr lang="zh-CN" altLang="en-US" dirty="0" smtClean="0"/>
            <a:t>戴珊珊</a:t>
          </a:r>
          <a:endParaRPr lang="zh-CN" altLang="en-US" dirty="0"/>
        </a:p>
      </dgm:t>
    </dgm:pt>
    <dgm:pt modelId="{9CDEA723-8822-418D-AEE9-43CBEE76BC1F}" type="parTrans" cxnId="{F39FA56F-FB49-49FD-B14E-F374B17404F6}">
      <dgm:prSet/>
      <dgm:spPr/>
      <dgm:t>
        <a:bodyPr/>
        <a:lstStyle/>
        <a:p>
          <a:endParaRPr lang="zh-CN" altLang="en-US"/>
        </a:p>
      </dgm:t>
    </dgm:pt>
    <dgm:pt modelId="{63F27A83-CDB1-4E65-BE1B-7C8CBB8003EB}" type="sibTrans" cxnId="{F39FA56F-FB49-49FD-B14E-F374B17404F6}">
      <dgm:prSet/>
      <dgm:spPr/>
      <dgm:t>
        <a:bodyPr/>
        <a:lstStyle/>
        <a:p>
          <a:endParaRPr lang="zh-CN" altLang="en-US"/>
        </a:p>
      </dgm:t>
    </dgm:pt>
    <dgm:pt modelId="{F6281917-1DD4-4A66-B1FB-AE15978EE2C9}" type="asst">
      <dgm:prSet phldrT="[文本]"/>
      <dgm:spPr/>
      <dgm:t>
        <a:bodyPr/>
        <a:lstStyle/>
        <a:p>
          <a:r>
            <a:rPr lang="zh-CN" altLang="en-US" dirty="0" smtClean="0"/>
            <a:t>杜文斌</a:t>
          </a:r>
          <a:endParaRPr lang="zh-CN" altLang="en-US" dirty="0"/>
        </a:p>
      </dgm:t>
    </dgm:pt>
    <dgm:pt modelId="{C17B53F8-1A97-40C2-839F-C128EFDB9D58}" type="parTrans" cxnId="{ED8176B8-A2B4-48F5-837B-161F7576BBD3}">
      <dgm:prSet/>
      <dgm:spPr/>
      <dgm:t>
        <a:bodyPr/>
        <a:lstStyle/>
        <a:p>
          <a:endParaRPr lang="zh-CN" altLang="en-US"/>
        </a:p>
      </dgm:t>
    </dgm:pt>
    <dgm:pt modelId="{9FDDAF0F-024B-4B02-966A-C05A1B282D0D}" type="sibTrans" cxnId="{ED8176B8-A2B4-48F5-837B-161F7576BBD3}">
      <dgm:prSet/>
      <dgm:spPr/>
      <dgm:t>
        <a:bodyPr/>
        <a:lstStyle/>
        <a:p>
          <a:endParaRPr lang="zh-CN" altLang="en-US"/>
        </a:p>
      </dgm:t>
    </dgm:pt>
    <dgm:pt modelId="{70212355-1D5C-4C8E-BFAB-17E5A736B8FE}">
      <dgm:prSet/>
      <dgm:spPr/>
      <dgm:t>
        <a:bodyPr/>
        <a:lstStyle/>
        <a:p>
          <a:r>
            <a:rPr lang="zh-CN" altLang="en-US" dirty="0" smtClean="0"/>
            <a:t>康建东</a:t>
          </a:r>
          <a:endParaRPr lang="zh-CN" altLang="en-US" dirty="0"/>
        </a:p>
      </dgm:t>
    </dgm:pt>
    <dgm:pt modelId="{9E0383D9-BB86-4107-9292-BA7DCAEDD565}" type="parTrans" cxnId="{1E36B326-9AA4-4191-BD4E-708EAF289F5D}">
      <dgm:prSet/>
      <dgm:spPr/>
      <dgm:t>
        <a:bodyPr/>
        <a:lstStyle/>
        <a:p>
          <a:endParaRPr lang="zh-CN" altLang="en-US"/>
        </a:p>
      </dgm:t>
    </dgm:pt>
    <dgm:pt modelId="{5A018027-7BDC-4DB9-84E6-8EA4A8F1B7E3}" type="sibTrans" cxnId="{1E36B326-9AA4-4191-BD4E-708EAF289F5D}">
      <dgm:prSet/>
      <dgm:spPr/>
      <dgm:t>
        <a:bodyPr/>
        <a:lstStyle/>
        <a:p>
          <a:endParaRPr lang="zh-CN" altLang="en-US"/>
        </a:p>
      </dgm:t>
    </dgm:pt>
    <dgm:pt modelId="{830D6F6A-01A8-409A-8BDF-6DDB4C1B13B3}" type="pres">
      <dgm:prSet presAssocID="{14D78269-D7EB-4E36-8294-AE9ACF14DCE1}" presName="hierChild1" presStyleCnt="0">
        <dgm:presLayoutVars>
          <dgm:orgChart val="1"/>
          <dgm:chPref val="1"/>
          <dgm:dir/>
          <dgm:animOne val="branch"/>
          <dgm:animLvl val="lvl"/>
          <dgm:resizeHandles/>
        </dgm:presLayoutVars>
      </dgm:prSet>
      <dgm:spPr/>
      <dgm:t>
        <a:bodyPr/>
        <a:lstStyle/>
        <a:p>
          <a:endParaRPr lang="zh-CN" altLang="en-US"/>
        </a:p>
      </dgm:t>
    </dgm:pt>
    <dgm:pt modelId="{1087DA96-B7FA-4EE9-9F51-42113272E381}" type="pres">
      <dgm:prSet presAssocID="{8A720B9E-129D-4A29-B50B-4ED1AC97E871}" presName="hierRoot1" presStyleCnt="0">
        <dgm:presLayoutVars>
          <dgm:hierBranch val="init"/>
        </dgm:presLayoutVars>
      </dgm:prSet>
      <dgm:spPr/>
    </dgm:pt>
    <dgm:pt modelId="{BD8AA90E-F7F1-4193-8059-66031F69B867}" type="pres">
      <dgm:prSet presAssocID="{8A720B9E-129D-4A29-B50B-4ED1AC97E871}" presName="rootComposite1" presStyleCnt="0"/>
      <dgm:spPr/>
    </dgm:pt>
    <dgm:pt modelId="{1C7B0AEE-EDD1-47F1-8A04-B34E75D317E7}" type="pres">
      <dgm:prSet presAssocID="{8A720B9E-129D-4A29-B50B-4ED1AC97E871}" presName="rootText1" presStyleLbl="node0" presStyleIdx="0" presStyleCnt="3" custLinFactNeighborX="26085">
        <dgm:presLayoutVars>
          <dgm:chPref val="3"/>
        </dgm:presLayoutVars>
      </dgm:prSet>
      <dgm:spPr/>
      <dgm:t>
        <a:bodyPr/>
        <a:lstStyle/>
        <a:p>
          <a:endParaRPr lang="zh-CN" altLang="en-US"/>
        </a:p>
      </dgm:t>
    </dgm:pt>
    <dgm:pt modelId="{09510A8B-5720-488C-846C-C2E74030440A}" type="pres">
      <dgm:prSet presAssocID="{8A720B9E-129D-4A29-B50B-4ED1AC97E871}" presName="rootConnector1" presStyleLbl="node1" presStyleIdx="0" presStyleCnt="0"/>
      <dgm:spPr/>
      <dgm:t>
        <a:bodyPr/>
        <a:lstStyle/>
        <a:p>
          <a:endParaRPr lang="zh-CN" altLang="en-US"/>
        </a:p>
      </dgm:t>
    </dgm:pt>
    <dgm:pt modelId="{EE8008BF-7460-407F-86C8-230158D4D5DB}" type="pres">
      <dgm:prSet presAssocID="{8A720B9E-129D-4A29-B50B-4ED1AC97E871}" presName="hierChild2" presStyleCnt="0"/>
      <dgm:spPr/>
    </dgm:pt>
    <dgm:pt modelId="{E3EA13E3-C87C-4C79-A27D-2B7D7D1D7F86}" type="pres">
      <dgm:prSet presAssocID="{CF28FD67-9121-4283-B732-7DF5DEB5D684}" presName="Name37" presStyleLbl="parChTrans1D2" presStyleIdx="0" presStyleCnt="4"/>
      <dgm:spPr/>
      <dgm:t>
        <a:bodyPr/>
        <a:lstStyle/>
        <a:p>
          <a:endParaRPr lang="zh-CN" altLang="en-US"/>
        </a:p>
      </dgm:t>
    </dgm:pt>
    <dgm:pt modelId="{D0C4CC1C-1CA1-4056-9BD4-9A772B1F9C3E}" type="pres">
      <dgm:prSet presAssocID="{86A968DF-545F-4E58-B11B-A960104D1910}" presName="hierRoot2" presStyleCnt="0">
        <dgm:presLayoutVars>
          <dgm:hierBranch val="init"/>
        </dgm:presLayoutVars>
      </dgm:prSet>
      <dgm:spPr/>
    </dgm:pt>
    <dgm:pt modelId="{34FD0EB9-C857-4668-B8D0-35EB07799533}" type="pres">
      <dgm:prSet presAssocID="{86A968DF-545F-4E58-B11B-A960104D1910}" presName="rootComposite" presStyleCnt="0"/>
      <dgm:spPr/>
    </dgm:pt>
    <dgm:pt modelId="{997CFD3E-6922-4E8C-B44C-CEC6F13533E1}" type="pres">
      <dgm:prSet presAssocID="{86A968DF-545F-4E58-B11B-A960104D1910}" presName="rootText" presStyleLbl="node2" presStyleIdx="0" presStyleCnt="3" custLinFactNeighborX="26085">
        <dgm:presLayoutVars>
          <dgm:chPref val="3"/>
        </dgm:presLayoutVars>
      </dgm:prSet>
      <dgm:spPr/>
      <dgm:t>
        <a:bodyPr/>
        <a:lstStyle/>
        <a:p>
          <a:endParaRPr lang="zh-CN" altLang="en-US"/>
        </a:p>
      </dgm:t>
    </dgm:pt>
    <dgm:pt modelId="{3A693E52-69D4-4BA4-B1DC-33879A157594}" type="pres">
      <dgm:prSet presAssocID="{86A968DF-545F-4E58-B11B-A960104D1910}" presName="rootConnector" presStyleLbl="node2" presStyleIdx="0" presStyleCnt="3"/>
      <dgm:spPr/>
      <dgm:t>
        <a:bodyPr/>
        <a:lstStyle/>
        <a:p>
          <a:endParaRPr lang="zh-CN" altLang="en-US"/>
        </a:p>
      </dgm:t>
    </dgm:pt>
    <dgm:pt modelId="{71629CD5-63F7-4AF3-AD01-E688FDD4F5A6}" type="pres">
      <dgm:prSet presAssocID="{86A968DF-545F-4E58-B11B-A960104D1910}" presName="hierChild4" presStyleCnt="0"/>
      <dgm:spPr/>
    </dgm:pt>
    <dgm:pt modelId="{70C60762-B1BC-4746-B90A-65CED9FF75E2}" type="pres">
      <dgm:prSet presAssocID="{86A968DF-545F-4E58-B11B-A960104D1910}" presName="hierChild5" presStyleCnt="0"/>
      <dgm:spPr/>
    </dgm:pt>
    <dgm:pt modelId="{D0B5A6EA-AE8F-476E-91CB-59B3ED1872AF}" type="pres">
      <dgm:prSet presAssocID="{B98E3A4A-F088-4E9F-A699-540B0B1F3B53}" presName="Name37" presStyleLbl="parChTrans1D2" presStyleIdx="1" presStyleCnt="4"/>
      <dgm:spPr/>
      <dgm:t>
        <a:bodyPr/>
        <a:lstStyle/>
        <a:p>
          <a:endParaRPr lang="zh-CN" altLang="en-US"/>
        </a:p>
      </dgm:t>
    </dgm:pt>
    <dgm:pt modelId="{A8FB3648-B068-415C-B7D2-0932E6A074A1}" type="pres">
      <dgm:prSet presAssocID="{25B1E013-41E3-49F1-B015-5648C1FC2F7F}" presName="hierRoot2" presStyleCnt="0">
        <dgm:presLayoutVars>
          <dgm:hierBranch val="init"/>
        </dgm:presLayoutVars>
      </dgm:prSet>
      <dgm:spPr/>
    </dgm:pt>
    <dgm:pt modelId="{EF959D77-DDAF-403F-8D15-665945122695}" type="pres">
      <dgm:prSet presAssocID="{25B1E013-41E3-49F1-B015-5648C1FC2F7F}" presName="rootComposite" presStyleCnt="0"/>
      <dgm:spPr/>
    </dgm:pt>
    <dgm:pt modelId="{D77F8048-1EEB-4A20-9F71-CADC79D322B8}" type="pres">
      <dgm:prSet presAssocID="{25B1E013-41E3-49F1-B015-5648C1FC2F7F}" presName="rootText" presStyleLbl="node2" presStyleIdx="1" presStyleCnt="3" custLinFactNeighborX="26085">
        <dgm:presLayoutVars>
          <dgm:chPref val="3"/>
        </dgm:presLayoutVars>
      </dgm:prSet>
      <dgm:spPr/>
      <dgm:t>
        <a:bodyPr/>
        <a:lstStyle/>
        <a:p>
          <a:endParaRPr lang="zh-CN" altLang="en-US"/>
        </a:p>
      </dgm:t>
    </dgm:pt>
    <dgm:pt modelId="{7361843A-7DA1-4D51-B4C4-3E6D01944E69}" type="pres">
      <dgm:prSet presAssocID="{25B1E013-41E3-49F1-B015-5648C1FC2F7F}" presName="rootConnector" presStyleLbl="node2" presStyleIdx="1" presStyleCnt="3"/>
      <dgm:spPr/>
      <dgm:t>
        <a:bodyPr/>
        <a:lstStyle/>
        <a:p>
          <a:endParaRPr lang="zh-CN" altLang="en-US"/>
        </a:p>
      </dgm:t>
    </dgm:pt>
    <dgm:pt modelId="{973A4363-4CCC-4117-AD5D-E2A1C563B154}" type="pres">
      <dgm:prSet presAssocID="{25B1E013-41E3-49F1-B015-5648C1FC2F7F}" presName="hierChild4" presStyleCnt="0"/>
      <dgm:spPr/>
    </dgm:pt>
    <dgm:pt modelId="{9FF31E36-6E31-49FC-8F45-3A778B4A7D2F}" type="pres">
      <dgm:prSet presAssocID="{25B1E013-41E3-49F1-B015-5648C1FC2F7F}" presName="hierChild5" presStyleCnt="0"/>
      <dgm:spPr/>
    </dgm:pt>
    <dgm:pt modelId="{62BCAA82-72EB-4D60-877C-5B928A442FDF}" type="pres">
      <dgm:prSet presAssocID="{9CDEA723-8822-418D-AEE9-43CBEE76BC1F}" presName="Name37" presStyleLbl="parChTrans1D2" presStyleIdx="2" presStyleCnt="4"/>
      <dgm:spPr/>
      <dgm:t>
        <a:bodyPr/>
        <a:lstStyle/>
        <a:p>
          <a:endParaRPr lang="zh-CN" altLang="en-US"/>
        </a:p>
      </dgm:t>
    </dgm:pt>
    <dgm:pt modelId="{3AD3F5C7-675B-4378-917C-18102FF4CEEB}" type="pres">
      <dgm:prSet presAssocID="{13E23229-E156-43CB-9690-5D06E4043631}" presName="hierRoot2" presStyleCnt="0">
        <dgm:presLayoutVars>
          <dgm:hierBranch val="init"/>
        </dgm:presLayoutVars>
      </dgm:prSet>
      <dgm:spPr/>
    </dgm:pt>
    <dgm:pt modelId="{B4DA4426-12D4-45C7-982A-86135158DEDB}" type="pres">
      <dgm:prSet presAssocID="{13E23229-E156-43CB-9690-5D06E4043631}" presName="rootComposite" presStyleCnt="0"/>
      <dgm:spPr/>
    </dgm:pt>
    <dgm:pt modelId="{423E97DE-FE11-4891-8EAE-6E27251627BC}" type="pres">
      <dgm:prSet presAssocID="{13E23229-E156-43CB-9690-5D06E4043631}" presName="rootText" presStyleLbl="node2" presStyleIdx="2" presStyleCnt="3" custLinFactNeighborX="26085">
        <dgm:presLayoutVars>
          <dgm:chPref val="3"/>
        </dgm:presLayoutVars>
      </dgm:prSet>
      <dgm:spPr/>
      <dgm:t>
        <a:bodyPr/>
        <a:lstStyle/>
        <a:p>
          <a:endParaRPr lang="zh-CN" altLang="en-US"/>
        </a:p>
      </dgm:t>
    </dgm:pt>
    <dgm:pt modelId="{635BFD3B-CA88-4914-9CA3-EA3E13FD6F34}" type="pres">
      <dgm:prSet presAssocID="{13E23229-E156-43CB-9690-5D06E4043631}" presName="rootConnector" presStyleLbl="node2" presStyleIdx="2" presStyleCnt="3"/>
      <dgm:spPr/>
      <dgm:t>
        <a:bodyPr/>
        <a:lstStyle/>
        <a:p>
          <a:endParaRPr lang="zh-CN" altLang="en-US"/>
        </a:p>
      </dgm:t>
    </dgm:pt>
    <dgm:pt modelId="{29CA58AA-A022-4FC5-B6F9-1964BEAFDDB9}" type="pres">
      <dgm:prSet presAssocID="{13E23229-E156-43CB-9690-5D06E4043631}" presName="hierChild4" presStyleCnt="0"/>
      <dgm:spPr/>
    </dgm:pt>
    <dgm:pt modelId="{627521E9-FD74-4AEA-B1AD-7F014933975D}" type="pres">
      <dgm:prSet presAssocID="{13E23229-E156-43CB-9690-5D06E4043631}" presName="hierChild5" presStyleCnt="0"/>
      <dgm:spPr/>
    </dgm:pt>
    <dgm:pt modelId="{FA21157E-CE31-4FB7-BBE6-A8B6F84996E8}" type="pres">
      <dgm:prSet presAssocID="{8A720B9E-129D-4A29-B50B-4ED1AC97E871}" presName="hierChild3" presStyleCnt="0"/>
      <dgm:spPr/>
    </dgm:pt>
    <dgm:pt modelId="{304B6A53-D335-44DE-9673-B1D21F10163B}" type="pres">
      <dgm:prSet presAssocID="{9BB678BC-46D0-4C44-8157-8A5AB916D29D}" presName="Name111" presStyleLbl="parChTrans1D2" presStyleIdx="3" presStyleCnt="4"/>
      <dgm:spPr/>
      <dgm:t>
        <a:bodyPr/>
        <a:lstStyle/>
        <a:p>
          <a:endParaRPr lang="zh-CN" altLang="en-US"/>
        </a:p>
      </dgm:t>
    </dgm:pt>
    <dgm:pt modelId="{454F978A-6BD4-4FEC-8728-2073F38DBF72}" type="pres">
      <dgm:prSet presAssocID="{EE7584D3-6788-4819-BC76-F74D26FA3CF6}" presName="hierRoot3" presStyleCnt="0">
        <dgm:presLayoutVars>
          <dgm:hierBranch val="init"/>
        </dgm:presLayoutVars>
      </dgm:prSet>
      <dgm:spPr/>
    </dgm:pt>
    <dgm:pt modelId="{E2D61443-AF5A-4093-BFBF-C38B2D3FF9CE}" type="pres">
      <dgm:prSet presAssocID="{EE7584D3-6788-4819-BC76-F74D26FA3CF6}" presName="rootComposite3" presStyleCnt="0"/>
      <dgm:spPr/>
    </dgm:pt>
    <dgm:pt modelId="{EB4B0163-4221-44EA-9FC9-EB3918DEC983}" type="pres">
      <dgm:prSet presAssocID="{EE7584D3-6788-4819-BC76-F74D26FA3CF6}" presName="rootText3" presStyleLbl="asst1" presStyleIdx="0" presStyleCnt="1" custLinFactNeighborX="-28580" custLinFactNeighborY="-4165">
        <dgm:presLayoutVars>
          <dgm:chPref val="3"/>
        </dgm:presLayoutVars>
      </dgm:prSet>
      <dgm:spPr/>
      <dgm:t>
        <a:bodyPr/>
        <a:lstStyle/>
        <a:p>
          <a:endParaRPr lang="zh-CN" altLang="en-US"/>
        </a:p>
      </dgm:t>
    </dgm:pt>
    <dgm:pt modelId="{CFE4CB5E-D85C-4282-B089-BCA2A9C767CF}" type="pres">
      <dgm:prSet presAssocID="{EE7584D3-6788-4819-BC76-F74D26FA3CF6}" presName="rootConnector3" presStyleLbl="asst1" presStyleIdx="0" presStyleCnt="1"/>
      <dgm:spPr/>
      <dgm:t>
        <a:bodyPr/>
        <a:lstStyle/>
        <a:p>
          <a:endParaRPr lang="zh-CN" altLang="en-US"/>
        </a:p>
      </dgm:t>
    </dgm:pt>
    <dgm:pt modelId="{0F8CBEFE-2000-4142-ACFA-8B619F8000DA}" type="pres">
      <dgm:prSet presAssocID="{EE7584D3-6788-4819-BC76-F74D26FA3CF6}" presName="hierChild6" presStyleCnt="0"/>
      <dgm:spPr/>
    </dgm:pt>
    <dgm:pt modelId="{E9094FA7-CB5D-4A75-B347-9556AC33D3ED}" type="pres">
      <dgm:prSet presAssocID="{EE7584D3-6788-4819-BC76-F74D26FA3CF6}" presName="hierChild7" presStyleCnt="0"/>
      <dgm:spPr/>
    </dgm:pt>
    <dgm:pt modelId="{1967DC50-5D16-48E5-84E1-E41F30CFDE77}" type="pres">
      <dgm:prSet presAssocID="{F6281917-1DD4-4A66-B1FB-AE15978EE2C9}" presName="hierRoot1" presStyleCnt="0">
        <dgm:presLayoutVars>
          <dgm:hierBranch val="init"/>
        </dgm:presLayoutVars>
      </dgm:prSet>
      <dgm:spPr/>
    </dgm:pt>
    <dgm:pt modelId="{93B591F7-45D7-4F22-90C0-EC208925B8DC}" type="pres">
      <dgm:prSet presAssocID="{F6281917-1DD4-4A66-B1FB-AE15978EE2C9}" presName="rootComposite1" presStyleCnt="0"/>
      <dgm:spPr/>
    </dgm:pt>
    <dgm:pt modelId="{EE008485-9ACD-493D-AA17-2B0C9E6681FC}" type="pres">
      <dgm:prSet presAssocID="{F6281917-1DD4-4A66-B1FB-AE15978EE2C9}" presName="rootText1" presStyleLbl="node0" presStyleIdx="1" presStyleCnt="3" custLinFactY="36402" custLinFactNeighborX="-85327" custLinFactNeighborY="100000">
        <dgm:presLayoutVars>
          <dgm:chPref val="3"/>
        </dgm:presLayoutVars>
      </dgm:prSet>
      <dgm:spPr/>
      <dgm:t>
        <a:bodyPr/>
        <a:lstStyle/>
        <a:p>
          <a:endParaRPr lang="zh-CN" altLang="en-US"/>
        </a:p>
      </dgm:t>
    </dgm:pt>
    <dgm:pt modelId="{662B2020-4241-40E7-A1EB-451AB2B3BE47}" type="pres">
      <dgm:prSet presAssocID="{F6281917-1DD4-4A66-B1FB-AE15978EE2C9}" presName="rootConnector1" presStyleLbl="asst0" presStyleIdx="0" presStyleCnt="0"/>
      <dgm:spPr/>
      <dgm:t>
        <a:bodyPr/>
        <a:lstStyle/>
        <a:p>
          <a:endParaRPr lang="zh-CN" altLang="en-US"/>
        </a:p>
      </dgm:t>
    </dgm:pt>
    <dgm:pt modelId="{A551FDFD-3A87-4487-A083-952AC9DC4853}" type="pres">
      <dgm:prSet presAssocID="{F6281917-1DD4-4A66-B1FB-AE15978EE2C9}" presName="hierChild2" presStyleCnt="0"/>
      <dgm:spPr/>
    </dgm:pt>
    <dgm:pt modelId="{57B70B65-5A1F-492E-8F84-CC3B55AEE850}" type="pres">
      <dgm:prSet presAssocID="{F6281917-1DD4-4A66-B1FB-AE15978EE2C9}" presName="hierChild3" presStyleCnt="0"/>
      <dgm:spPr/>
    </dgm:pt>
    <dgm:pt modelId="{175F2ECB-E997-44CE-AA5E-B8EC922E9974}" type="pres">
      <dgm:prSet presAssocID="{70212355-1D5C-4C8E-BFAB-17E5A736B8FE}" presName="hierRoot1" presStyleCnt="0">
        <dgm:presLayoutVars>
          <dgm:hierBranch val="init"/>
        </dgm:presLayoutVars>
      </dgm:prSet>
      <dgm:spPr/>
    </dgm:pt>
    <dgm:pt modelId="{B4FDA031-5303-4624-94AA-14403DD9EA11}" type="pres">
      <dgm:prSet presAssocID="{70212355-1D5C-4C8E-BFAB-17E5A736B8FE}" presName="rootComposite1" presStyleCnt="0"/>
      <dgm:spPr/>
    </dgm:pt>
    <dgm:pt modelId="{B00582B1-83D5-4130-ACDB-551BD5580303}" type="pres">
      <dgm:prSet presAssocID="{70212355-1D5C-4C8E-BFAB-17E5A736B8FE}" presName="rootText1" presStyleLbl="node0" presStyleIdx="2" presStyleCnt="3" custLinFactNeighborX="-83927" custLinFactNeighborY="14109">
        <dgm:presLayoutVars>
          <dgm:chPref val="3"/>
        </dgm:presLayoutVars>
      </dgm:prSet>
      <dgm:spPr/>
    </dgm:pt>
    <dgm:pt modelId="{DFA01944-1742-4D77-A40D-E22D3BFADA71}" type="pres">
      <dgm:prSet presAssocID="{70212355-1D5C-4C8E-BFAB-17E5A736B8FE}" presName="rootConnector1" presStyleLbl="node1" presStyleIdx="0" presStyleCnt="0"/>
      <dgm:spPr/>
    </dgm:pt>
    <dgm:pt modelId="{FC594E4B-3C8D-4B98-B1C6-B0B010AB2C36}" type="pres">
      <dgm:prSet presAssocID="{70212355-1D5C-4C8E-BFAB-17E5A736B8FE}" presName="hierChild2" presStyleCnt="0"/>
      <dgm:spPr/>
    </dgm:pt>
    <dgm:pt modelId="{BC2666B8-F217-4036-88B5-E0B63E705908}" type="pres">
      <dgm:prSet presAssocID="{70212355-1D5C-4C8E-BFAB-17E5A736B8FE}" presName="hierChild3" presStyleCnt="0"/>
      <dgm:spPr/>
    </dgm:pt>
  </dgm:ptLst>
  <dgm:cxnLst>
    <dgm:cxn modelId="{F39FA56F-FB49-49FD-B14E-F374B17404F6}" srcId="{8A720B9E-129D-4A29-B50B-4ED1AC97E871}" destId="{13E23229-E156-43CB-9690-5D06E4043631}" srcOrd="3" destOrd="0" parTransId="{9CDEA723-8822-418D-AEE9-43CBEE76BC1F}" sibTransId="{63F27A83-CDB1-4E65-BE1B-7C8CBB8003EB}"/>
    <dgm:cxn modelId="{3463717E-9D9C-4F9E-82F4-8F77724E3A90}" type="presOf" srcId="{9CDEA723-8822-418D-AEE9-43CBEE76BC1F}" destId="{62BCAA82-72EB-4D60-877C-5B928A442FDF}" srcOrd="0" destOrd="0" presId="urn:microsoft.com/office/officeart/2005/8/layout/orgChart1"/>
    <dgm:cxn modelId="{4E4F44D2-B350-48DF-90E6-C0E8AC4CDF84}" srcId="{8A720B9E-129D-4A29-B50B-4ED1AC97E871}" destId="{EE7584D3-6788-4819-BC76-F74D26FA3CF6}" srcOrd="0" destOrd="0" parTransId="{9BB678BC-46D0-4C44-8157-8A5AB916D29D}" sibTransId="{2FCDCE4E-1972-4D4F-A045-B521B8070FFC}"/>
    <dgm:cxn modelId="{ED8176B8-A2B4-48F5-837B-161F7576BBD3}" srcId="{14D78269-D7EB-4E36-8294-AE9ACF14DCE1}" destId="{F6281917-1DD4-4A66-B1FB-AE15978EE2C9}" srcOrd="1" destOrd="0" parTransId="{C17B53F8-1A97-40C2-839F-C128EFDB9D58}" sibTransId="{9FDDAF0F-024B-4B02-966A-C05A1B282D0D}"/>
    <dgm:cxn modelId="{56D93829-A434-4385-9AE2-9BAE77C48A62}" type="presOf" srcId="{EE7584D3-6788-4819-BC76-F74D26FA3CF6}" destId="{CFE4CB5E-D85C-4282-B089-BCA2A9C767CF}" srcOrd="1" destOrd="0" presId="urn:microsoft.com/office/officeart/2005/8/layout/orgChart1"/>
    <dgm:cxn modelId="{1E36B326-9AA4-4191-BD4E-708EAF289F5D}" srcId="{14D78269-D7EB-4E36-8294-AE9ACF14DCE1}" destId="{70212355-1D5C-4C8E-BFAB-17E5A736B8FE}" srcOrd="2" destOrd="0" parTransId="{9E0383D9-BB86-4107-9292-BA7DCAEDD565}" sibTransId="{5A018027-7BDC-4DB9-84E6-8EA4A8F1B7E3}"/>
    <dgm:cxn modelId="{10627A77-683F-4B66-BF95-FA8912ABF6E8}" srcId="{8A720B9E-129D-4A29-B50B-4ED1AC97E871}" destId="{25B1E013-41E3-49F1-B015-5648C1FC2F7F}" srcOrd="2" destOrd="0" parTransId="{B98E3A4A-F088-4E9F-A699-540B0B1F3B53}" sibTransId="{C86B9AC7-E899-4566-9ADB-8BFB5A835B51}"/>
    <dgm:cxn modelId="{8B8DB6E0-7077-443D-8AFE-CBF3ACBB62C4}" type="presOf" srcId="{25B1E013-41E3-49F1-B015-5648C1FC2F7F}" destId="{7361843A-7DA1-4D51-B4C4-3E6D01944E69}" srcOrd="1" destOrd="0" presId="urn:microsoft.com/office/officeart/2005/8/layout/orgChart1"/>
    <dgm:cxn modelId="{9C8461CD-7FE3-4EEA-BCB3-5704EA46C0D1}" type="presOf" srcId="{F6281917-1DD4-4A66-B1FB-AE15978EE2C9}" destId="{EE008485-9ACD-493D-AA17-2B0C9E6681FC}" srcOrd="0" destOrd="0" presId="urn:microsoft.com/office/officeart/2005/8/layout/orgChart1"/>
    <dgm:cxn modelId="{2BD940E0-1440-4E4A-8AB3-C795ADDFE29C}" type="presOf" srcId="{70212355-1D5C-4C8E-BFAB-17E5A736B8FE}" destId="{DFA01944-1742-4D77-A40D-E22D3BFADA71}" srcOrd="1" destOrd="0" presId="urn:microsoft.com/office/officeart/2005/8/layout/orgChart1"/>
    <dgm:cxn modelId="{5C829F66-4372-4722-A0D7-23F2D160BEC8}" type="presOf" srcId="{8A720B9E-129D-4A29-B50B-4ED1AC97E871}" destId="{09510A8B-5720-488C-846C-C2E74030440A}" srcOrd="1" destOrd="0" presId="urn:microsoft.com/office/officeart/2005/8/layout/orgChart1"/>
    <dgm:cxn modelId="{92FE37F9-A588-46E6-9807-55A1C88C8A17}" type="presOf" srcId="{25B1E013-41E3-49F1-B015-5648C1FC2F7F}" destId="{D77F8048-1EEB-4A20-9F71-CADC79D322B8}" srcOrd="0" destOrd="0" presId="urn:microsoft.com/office/officeart/2005/8/layout/orgChart1"/>
    <dgm:cxn modelId="{06D7B380-4E44-4F8C-8196-F3C8653A4D65}" type="presOf" srcId="{86A968DF-545F-4E58-B11B-A960104D1910}" destId="{3A693E52-69D4-4BA4-B1DC-33879A157594}" srcOrd="1" destOrd="0" presId="urn:microsoft.com/office/officeart/2005/8/layout/orgChart1"/>
    <dgm:cxn modelId="{FE266DBF-1A91-43A8-8DA1-0A967BE06A77}" type="presOf" srcId="{CF28FD67-9121-4283-B732-7DF5DEB5D684}" destId="{E3EA13E3-C87C-4C79-A27D-2B7D7D1D7F86}" srcOrd="0" destOrd="0" presId="urn:microsoft.com/office/officeart/2005/8/layout/orgChart1"/>
    <dgm:cxn modelId="{AC8B0FFC-AB2D-4E44-B1BF-B898875AA6B0}" type="presOf" srcId="{8A720B9E-129D-4A29-B50B-4ED1AC97E871}" destId="{1C7B0AEE-EDD1-47F1-8A04-B34E75D317E7}" srcOrd="0" destOrd="0" presId="urn:microsoft.com/office/officeart/2005/8/layout/orgChart1"/>
    <dgm:cxn modelId="{268224AA-5F4A-499F-A835-0A638018263D}" type="presOf" srcId="{B98E3A4A-F088-4E9F-A699-540B0B1F3B53}" destId="{D0B5A6EA-AE8F-476E-91CB-59B3ED1872AF}" srcOrd="0" destOrd="0" presId="urn:microsoft.com/office/officeart/2005/8/layout/orgChart1"/>
    <dgm:cxn modelId="{C8BB5C24-DF7B-4345-B068-BCEBDC2CC94C}" srcId="{14D78269-D7EB-4E36-8294-AE9ACF14DCE1}" destId="{8A720B9E-129D-4A29-B50B-4ED1AC97E871}" srcOrd="0" destOrd="0" parTransId="{9A3D5538-4AA6-407B-85CB-E0D3CB42257B}" sibTransId="{E071E55E-D2F7-44AF-B62D-0A11CB0D6DFB}"/>
    <dgm:cxn modelId="{B3AF76B1-4426-4D5B-8A4A-D2A2B20BF042}" type="presOf" srcId="{EE7584D3-6788-4819-BC76-F74D26FA3CF6}" destId="{EB4B0163-4221-44EA-9FC9-EB3918DEC983}" srcOrd="0" destOrd="0" presId="urn:microsoft.com/office/officeart/2005/8/layout/orgChart1"/>
    <dgm:cxn modelId="{E4B2AAB1-74D7-4A9A-BE9C-866F3914349A}" type="presOf" srcId="{13E23229-E156-43CB-9690-5D06E4043631}" destId="{423E97DE-FE11-4891-8EAE-6E27251627BC}" srcOrd="0" destOrd="0" presId="urn:microsoft.com/office/officeart/2005/8/layout/orgChart1"/>
    <dgm:cxn modelId="{9691D48B-4DC3-43E1-9B6B-90ACC2C9B79B}" type="presOf" srcId="{9BB678BC-46D0-4C44-8157-8A5AB916D29D}" destId="{304B6A53-D335-44DE-9673-B1D21F10163B}" srcOrd="0" destOrd="0" presId="urn:microsoft.com/office/officeart/2005/8/layout/orgChart1"/>
    <dgm:cxn modelId="{C50940EB-6E3A-41C1-9772-72A8731EE2F7}" type="presOf" srcId="{F6281917-1DD4-4A66-B1FB-AE15978EE2C9}" destId="{662B2020-4241-40E7-A1EB-451AB2B3BE47}" srcOrd="1" destOrd="0" presId="urn:microsoft.com/office/officeart/2005/8/layout/orgChart1"/>
    <dgm:cxn modelId="{5D35678E-D5A3-465F-9ED4-7D6652E8308B}" type="presOf" srcId="{70212355-1D5C-4C8E-BFAB-17E5A736B8FE}" destId="{B00582B1-83D5-4130-ACDB-551BD5580303}" srcOrd="0" destOrd="0" presId="urn:microsoft.com/office/officeart/2005/8/layout/orgChart1"/>
    <dgm:cxn modelId="{2C5EEC95-5930-4D2B-B187-A60CD1930C71}" type="presOf" srcId="{86A968DF-545F-4E58-B11B-A960104D1910}" destId="{997CFD3E-6922-4E8C-B44C-CEC6F13533E1}" srcOrd="0" destOrd="0" presId="urn:microsoft.com/office/officeart/2005/8/layout/orgChart1"/>
    <dgm:cxn modelId="{66EC8568-3B09-4883-BD37-A00806D60BAE}" srcId="{8A720B9E-129D-4A29-B50B-4ED1AC97E871}" destId="{86A968DF-545F-4E58-B11B-A960104D1910}" srcOrd="1" destOrd="0" parTransId="{CF28FD67-9121-4283-B732-7DF5DEB5D684}" sibTransId="{C6F606F1-2EA4-4BF2-9AEB-D92F61071DDD}"/>
    <dgm:cxn modelId="{446D4AC8-E4BD-4CFD-A7EC-A72C35B79C6F}" type="presOf" srcId="{13E23229-E156-43CB-9690-5D06E4043631}" destId="{635BFD3B-CA88-4914-9CA3-EA3E13FD6F34}" srcOrd="1" destOrd="0" presId="urn:microsoft.com/office/officeart/2005/8/layout/orgChart1"/>
    <dgm:cxn modelId="{714ECDE3-BA38-486E-AC81-5052A9C3D280}" type="presOf" srcId="{14D78269-D7EB-4E36-8294-AE9ACF14DCE1}" destId="{830D6F6A-01A8-409A-8BDF-6DDB4C1B13B3}" srcOrd="0" destOrd="0" presId="urn:microsoft.com/office/officeart/2005/8/layout/orgChart1"/>
    <dgm:cxn modelId="{D9E04806-A656-4028-A6CA-7F4C9CACC103}" type="presParOf" srcId="{830D6F6A-01A8-409A-8BDF-6DDB4C1B13B3}" destId="{1087DA96-B7FA-4EE9-9F51-42113272E381}" srcOrd="0" destOrd="0" presId="urn:microsoft.com/office/officeart/2005/8/layout/orgChart1"/>
    <dgm:cxn modelId="{A733DFF1-A016-4EB7-A775-ECF02AC09E0C}" type="presParOf" srcId="{1087DA96-B7FA-4EE9-9F51-42113272E381}" destId="{BD8AA90E-F7F1-4193-8059-66031F69B867}" srcOrd="0" destOrd="0" presId="urn:microsoft.com/office/officeart/2005/8/layout/orgChart1"/>
    <dgm:cxn modelId="{0F2694C0-20E7-45D8-AD7C-D36D737A9E35}" type="presParOf" srcId="{BD8AA90E-F7F1-4193-8059-66031F69B867}" destId="{1C7B0AEE-EDD1-47F1-8A04-B34E75D317E7}" srcOrd="0" destOrd="0" presId="urn:microsoft.com/office/officeart/2005/8/layout/orgChart1"/>
    <dgm:cxn modelId="{BFB17B53-0161-40E7-919B-58F7F08C71DD}" type="presParOf" srcId="{BD8AA90E-F7F1-4193-8059-66031F69B867}" destId="{09510A8B-5720-488C-846C-C2E74030440A}" srcOrd="1" destOrd="0" presId="urn:microsoft.com/office/officeart/2005/8/layout/orgChart1"/>
    <dgm:cxn modelId="{4D4759F4-2F39-4331-B369-D1EE4FE31538}" type="presParOf" srcId="{1087DA96-B7FA-4EE9-9F51-42113272E381}" destId="{EE8008BF-7460-407F-86C8-230158D4D5DB}" srcOrd="1" destOrd="0" presId="urn:microsoft.com/office/officeart/2005/8/layout/orgChart1"/>
    <dgm:cxn modelId="{1F65EF2C-786F-44F7-840F-1BE3F02406B0}" type="presParOf" srcId="{EE8008BF-7460-407F-86C8-230158D4D5DB}" destId="{E3EA13E3-C87C-4C79-A27D-2B7D7D1D7F86}" srcOrd="0" destOrd="0" presId="urn:microsoft.com/office/officeart/2005/8/layout/orgChart1"/>
    <dgm:cxn modelId="{2769942B-79A3-4E58-BA44-EAB4A193124C}" type="presParOf" srcId="{EE8008BF-7460-407F-86C8-230158D4D5DB}" destId="{D0C4CC1C-1CA1-4056-9BD4-9A772B1F9C3E}" srcOrd="1" destOrd="0" presId="urn:microsoft.com/office/officeart/2005/8/layout/orgChart1"/>
    <dgm:cxn modelId="{5C49730C-934A-4C39-B842-D4D5CC6958BE}" type="presParOf" srcId="{D0C4CC1C-1CA1-4056-9BD4-9A772B1F9C3E}" destId="{34FD0EB9-C857-4668-B8D0-35EB07799533}" srcOrd="0" destOrd="0" presId="urn:microsoft.com/office/officeart/2005/8/layout/orgChart1"/>
    <dgm:cxn modelId="{6035401C-4326-4394-AF4A-C6803553C9BC}" type="presParOf" srcId="{34FD0EB9-C857-4668-B8D0-35EB07799533}" destId="{997CFD3E-6922-4E8C-B44C-CEC6F13533E1}" srcOrd="0" destOrd="0" presId="urn:microsoft.com/office/officeart/2005/8/layout/orgChart1"/>
    <dgm:cxn modelId="{9334161B-0724-4B3F-A298-B92B9BCA943D}" type="presParOf" srcId="{34FD0EB9-C857-4668-B8D0-35EB07799533}" destId="{3A693E52-69D4-4BA4-B1DC-33879A157594}" srcOrd="1" destOrd="0" presId="urn:microsoft.com/office/officeart/2005/8/layout/orgChart1"/>
    <dgm:cxn modelId="{B84B4B7D-B13E-4CF2-AB00-CA5B88A4532A}" type="presParOf" srcId="{D0C4CC1C-1CA1-4056-9BD4-9A772B1F9C3E}" destId="{71629CD5-63F7-4AF3-AD01-E688FDD4F5A6}" srcOrd="1" destOrd="0" presId="urn:microsoft.com/office/officeart/2005/8/layout/orgChart1"/>
    <dgm:cxn modelId="{2AA38980-17E7-401E-B9E9-6F95333A34C0}" type="presParOf" srcId="{D0C4CC1C-1CA1-4056-9BD4-9A772B1F9C3E}" destId="{70C60762-B1BC-4746-B90A-65CED9FF75E2}" srcOrd="2" destOrd="0" presId="urn:microsoft.com/office/officeart/2005/8/layout/orgChart1"/>
    <dgm:cxn modelId="{EEC65A83-C743-4719-A365-2B385A2D8444}" type="presParOf" srcId="{EE8008BF-7460-407F-86C8-230158D4D5DB}" destId="{D0B5A6EA-AE8F-476E-91CB-59B3ED1872AF}" srcOrd="2" destOrd="0" presId="urn:microsoft.com/office/officeart/2005/8/layout/orgChart1"/>
    <dgm:cxn modelId="{E735042F-E1CA-482E-9041-2BC7AA4436D5}" type="presParOf" srcId="{EE8008BF-7460-407F-86C8-230158D4D5DB}" destId="{A8FB3648-B068-415C-B7D2-0932E6A074A1}" srcOrd="3" destOrd="0" presId="urn:microsoft.com/office/officeart/2005/8/layout/orgChart1"/>
    <dgm:cxn modelId="{92468B8E-9677-4C74-A6B2-0B07BFB69EE1}" type="presParOf" srcId="{A8FB3648-B068-415C-B7D2-0932E6A074A1}" destId="{EF959D77-DDAF-403F-8D15-665945122695}" srcOrd="0" destOrd="0" presId="urn:microsoft.com/office/officeart/2005/8/layout/orgChart1"/>
    <dgm:cxn modelId="{3B1EBA7B-BBFA-47B0-8808-20EC3C437D57}" type="presParOf" srcId="{EF959D77-DDAF-403F-8D15-665945122695}" destId="{D77F8048-1EEB-4A20-9F71-CADC79D322B8}" srcOrd="0" destOrd="0" presId="urn:microsoft.com/office/officeart/2005/8/layout/orgChart1"/>
    <dgm:cxn modelId="{EDFC5CBB-14C4-41F2-986F-A91731235FF6}" type="presParOf" srcId="{EF959D77-DDAF-403F-8D15-665945122695}" destId="{7361843A-7DA1-4D51-B4C4-3E6D01944E69}" srcOrd="1" destOrd="0" presId="urn:microsoft.com/office/officeart/2005/8/layout/orgChart1"/>
    <dgm:cxn modelId="{D5BA41C5-D9C0-46C8-9F94-BE110C950630}" type="presParOf" srcId="{A8FB3648-B068-415C-B7D2-0932E6A074A1}" destId="{973A4363-4CCC-4117-AD5D-E2A1C563B154}" srcOrd="1" destOrd="0" presId="urn:microsoft.com/office/officeart/2005/8/layout/orgChart1"/>
    <dgm:cxn modelId="{3D31AD47-9C31-4794-8019-5F817615FE45}" type="presParOf" srcId="{A8FB3648-B068-415C-B7D2-0932E6A074A1}" destId="{9FF31E36-6E31-49FC-8F45-3A778B4A7D2F}" srcOrd="2" destOrd="0" presId="urn:microsoft.com/office/officeart/2005/8/layout/orgChart1"/>
    <dgm:cxn modelId="{8BAC9AF6-30E8-4733-9926-07BB13981015}" type="presParOf" srcId="{EE8008BF-7460-407F-86C8-230158D4D5DB}" destId="{62BCAA82-72EB-4D60-877C-5B928A442FDF}" srcOrd="4" destOrd="0" presId="urn:microsoft.com/office/officeart/2005/8/layout/orgChart1"/>
    <dgm:cxn modelId="{20A060E8-3714-41FB-A976-EDBECB5B6686}" type="presParOf" srcId="{EE8008BF-7460-407F-86C8-230158D4D5DB}" destId="{3AD3F5C7-675B-4378-917C-18102FF4CEEB}" srcOrd="5" destOrd="0" presId="urn:microsoft.com/office/officeart/2005/8/layout/orgChart1"/>
    <dgm:cxn modelId="{226BD5D6-1EAC-42AD-A5EC-7B52ACD6C66C}" type="presParOf" srcId="{3AD3F5C7-675B-4378-917C-18102FF4CEEB}" destId="{B4DA4426-12D4-45C7-982A-86135158DEDB}" srcOrd="0" destOrd="0" presId="urn:microsoft.com/office/officeart/2005/8/layout/orgChart1"/>
    <dgm:cxn modelId="{1E4EF26F-6EA1-41F9-BF44-33D37F7DFB4B}" type="presParOf" srcId="{B4DA4426-12D4-45C7-982A-86135158DEDB}" destId="{423E97DE-FE11-4891-8EAE-6E27251627BC}" srcOrd="0" destOrd="0" presId="urn:microsoft.com/office/officeart/2005/8/layout/orgChart1"/>
    <dgm:cxn modelId="{412F8DD6-3229-4CFC-8147-FA78F573A2EB}" type="presParOf" srcId="{B4DA4426-12D4-45C7-982A-86135158DEDB}" destId="{635BFD3B-CA88-4914-9CA3-EA3E13FD6F34}" srcOrd="1" destOrd="0" presId="urn:microsoft.com/office/officeart/2005/8/layout/orgChart1"/>
    <dgm:cxn modelId="{E8EB6D37-55E9-4486-A425-11AB68229965}" type="presParOf" srcId="{3AD3F5C7-675B-4378-917C-18102FF4CEEB}" destId="{29CA58AA-A022-4FC5-B6F9-1964BEAFDDB9}" srcOrd="1" destOrd="0" presId="urn:microsoft.com/office/officeart/2005/8/layout/orgChart1"/>
    <dgm:cxn modelId="{F6EC831F-DFDC-4561-ABD3-B48F0C0E1FF9}" type="presParOf" srcId="{3AD3F5C7-675B-4378-917C-18102FF4CEEB}" destId="{627521E9-FD74-4AEA-B1AD-7F014933975D}" srcOrd="2" destOrd="0" presId="urn:microsoft.com/office/officeart/2005/8/layout/orgChart1"/>
    <dgm:cxn modelId="{FB7F9E46-0C7B-41F3-BCA9-5876DEF0DAEF}" type="presParOf" srcId="{1087DA96-B7FA-4EE9-9F51-42113272E381}" destId="{FA21157E-CE31-4FB7-BBE6-A8B6F84996E8}" srcOrd="2" destOrd="0" presId="urn:microsoft.com/office/officeart/2005/8/layout/orgChart1"/>
    <dgm:cxn modelId="{F2035BB7-BF3B-4616-823F-506C8AA5CC50}" type="presParOf" srcId="{FA21157E-CE31-4FB7-BBE6-A8B6F84996E8}" destId="{304B6A53-D335-44DE-9673-B1D21F10163B}" srcOrd="0" destOrd="0" presId="urn:microsoft.com/office/officeart/2005/8/layout/orgChart1"/>
    <dgm:cxn modelId="{3669C3D2-9F27-4B85-909B-92373317EBDF}" type="presParOf" srcId="{FA21157E-CE31-4FB7-BBE6-A8B6F84996E8}" destId="{454F978A-6BD4-4FEC-8728-2073F38DBF72}" srcOrd="1" destOrd="0" presId="urn:microsoft.com/office/officeart/2005/8/layout/orgChart1"/>
    <dgm:cxn modelId="{52447618-164A-431C-8EE0-A61BD8618D03}" type="presParOf" srcId="{454F978A-6BD4-4FEC-8728-2073F38DBF72}" destId="{E2D61443-AF5A-4093-BFBF-C38B2D3FF9CE}" srcOrd="0" destOrd="0" presId="urn:microsoft.com/office/officeart/2005/8/layout/orgChart1"/>
    <dgm:cxn modelId="{2491AA3F-7CD4-4409-B67E-6BABEF0BF891}" type="presParOf" srcId="{E2D61443-AF5A-4093-BFBF-C38B2D3FF9CE}" destId="{EB4B0163-4221-44EA-9FC9-EB3918DEC983}" srcOrd="0" destOrd="0" presId="urn:microsoft.com/office/officeart/2005/8/layout/orgChart1"/>
    <dgm:cxn modelId="{A95D03CB-D9A6-4A5A-A4C4-66523D6E8DB7}" type="presParOf" srcId="{E2D61443-AF5A-4093-BFBF-C38B2D3FF9CE}" destId="{CFE4CB5E-D85C-4282-B089-BCA2A9C767CF}" srcOrd="1" destOrd="0" presId="urn:microsoft.com/office/officeart/2005/8/layout/orgChart1"/>
    <dgm:cxn modelId="{428D7BBE-16AA-476F-A594-02ABF2B8831C}" type="presParOf" srcId="{454F978A-6BD4-4FEC-8728-2073F38DBF72}" destId="{0F8CBEFE-2000-4142-ACFA-8B619F8000DA}" srcOrd="1" destOrd="0" presId="urn:microsoft.com/office/officeart/2005/8/layout/orgChart1"/>
    <dgm:cxn modelId="{53FCEB03-DE77-4D63-8398-04D5F85D8FBF}" type="presParOf" srcId="{454F978A-6BD4-4FEC-8728-2073F38DBF72}" destId="{E9094FA7-CB5D-4A75-B347-9556AC33D3ED}" srcOrd="2" destOrd="0" presId="urn:microsoft.com/office/officeart/2005/8/layout/orgChart1"/>
    <dgm:cxn modelId="{698751D5-6EDE-48F9-8F49-1FA0AE5A00CF}" type="presParOf" srcId="{830D6F6A-01A8-409A-8BDF-6DDB4C1B13B3}" destId="{1967DC50-5D16-48E5-84E1-E41F30CFDE77}" srcOrd="1" destOrd="0" presId="urn:microsoft.com/office/officeart/2005/8/layout/orgChart1"/>
    <dgm:cxn modelId="{334AC3D4-4CE4-47FE-A5FB-4F67F2744B3B}" type="presParOf" srcId="{1967DC50-5D16-48E5-84E1-E41F30CFDE77}" destId="{93B591F7-45D7-4F22-90C0-EC208925B8DC}" srcOrd="0" destOrd="0" presId="urn:microsoft.com/office/officeart/2005/8/layout/orgChart1"/>
    <dgm:cxn modelId="{0D449685-75EF-449F-86DA-63B1218C1780}" type="presParOf" srcId="{93B591F7-45D7-4F22-90C0-EC208925B8DC}" destId="{EE008485-9ACD-493D-AA17-2B0C9E6681FC}" srcOrd="0" destOrd="0" presId="urn:microsoft.com/office/officeart/2005/8/layout/orgChart1"/>
    <dgm:cxn modelId="{9631B1FA-EC76-430C-8906-5AB54160966C}" type="presParOf" srcId="{93B591F7-45D7-4F22-90C0-EC208925B8DC}" destId="{662B2020-4241-40E7-A1EB-451AB2B3BE47}" srcOrd="1" destOrd="0" presId="urn:microsoft.com/office/officeart/2005/8/layout/orgChart1"/>
    <dgm:cxn modelId="{1E0CA096-BA30-4A0F-9F36-137546964787}" type="presParOf" srcId="{1967DC50-5D16-48E5-84E1-E41F30CFDE77}" destId="{A551FDFD-3A87-4487-A083-952AC9DC4853}" srcOrd="1" destOrd="0" presId="urn:microsoft.com/office/officeart/2005/8/layout/orgChart1"/>
    <dgm:cxn modelId="{FF50A108-2EB7-4938-9ED9-E483B13084AE}" type="presParOf" srcId="{1967DC50-5D16-48E5-84E1-E41F30CFDE77}" destId="{57B70B65-5A1F-492E-8F84-CC3B55AEE850}" srcOrd="2" destOrd="0" presId="urn:microsoft.com/office/officeart/2005/8/layout/orgChart1"/>
    <dgm:cxn modelId="{EF6FB965-21BD-409E-8E8B-1E1AE931025B}" type="presParOf" srcId="{830D6F6A-01A8-409A-8BDF-6DDB4C1B13B3}" destId="{175F2ECB-E997-44CE-AA5E-B8EC922E9974}" srcOrd="2" destOrd="0" presId="urn:microsoft.com/office/officeart/2005/8/layout/orgChart1"/>
    <dgm:cxn modelId="{91398D5B-C22C-4864-8412-B342C9795783}" type="presParOf" srcId="{175F2ECB-E997-44CE-AA5E-B8EC922E9974}" destId="{B4FDA031-5303-4624-94AA-14403DD9EA11}" srcOrd="0" destOrd="0" presId="urn:microsoft.com/office/officeart/2005/8/layout/orgChart1"/>
    <dgm:cxn modelId="{22A9B97C-4E5C-4ECE-B8A9-7432FF60D21F}" type="presParOf" srcId="{B4FDA031-5303-4624-94AA-14403DD9EA11}" destId="{B00582B1-83D5-4130-ACDB-551BD5580303}" srcOrd="0" destOrd="0" presId="urn:microsoft.com/office/officeart/2005/8/layout/orgChart1"/>
    <dgm:cxn modelId="{6E68F66D-9887-488E-B905-61D921297293}" type="presParOf" srcId="{B4FDA031-5303-4624-94AA-14403DD9EA11}" destId="{DFA01944-1742-4D77-A40D-E22D3BFADA71}" srcOrd="1" destOrd="0" presId="urn:microsoft.com/office/officeart/2005/8/layout/orgChart1"/>
    <dgm:cxn modelId="{34F2EBDA-A0FE-4F58-B10C-C408B11B46D1}" type="presParOf" srcId="{175F2ECB-E997-44CE-AA5E-B8EC922E9974}" destId="{FC594E4B-3C8D-4B98-B1C6-B0B010AB2C36}" srcOrd="1" destOrd="0" presId="urn:microsoft.com/office/officeart/2005/8/layout/orgChart1"/>
    <dgm:cxn modelId="{6FD2E9CA-3FA8-4237-9B9E-49003752431B}" type="presParOf" srcId="{175F2ECB-E997-44CE-AA5E-B8EC922E9974}" destId="{BC2666B8-F217-4036-88B5-E0B63E70590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B6A53-D335-44DE-9673-B1D21F10163B}">
      <dsp:nvSpPr>
        <dsp:cNvPr id="0" name=""/>
        <dsp:cNvSpPr/>
      </dsp:nvSpPr>
      <dsp:spPr>
        <a:xfrm>
          <a:off x="2519192" y="1746359"/>
          <a:ext cx="1242157" cy="837143"/>
        </a:xfrm>
        <a:custGeom>
          <a:avLst/>
          <a:gdLst/>
          <a:ahLst/>
          <a:cxnLst/>
          <a:rect l="0" t="0" r="0" b="0"/>
          <a:pathLst>
            <a:path>
              <a:moveTo>
                <a:pt x="1242157" y="0"/>
              </a:moveTo>
              <a:lnTo>
                <a:pt x="1242157" y="837143"/>
              </a:lnTo>
              <a:lnTo>
                <a:pt x="0" y="837143"/>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62BCAA82-72EB-4D60-877C-5B928A442FDF}">
      <dsp:nvSpPr>
        <dsp:cNvPr id="0" name=""/>
        <dsp:cNvSpPr/>
      </dsp:nvSpPr>
      <dsp:spPr>
        <a:xfrm>
          <a:off x="3761349" y="1746359"/>
          <a:ext cx="2306468" cy="1753678"/>
        </a:xfrm>
        <a:custGeom>
          <a:avLst/>
          <a:gdLst/>
          <a:ahLst/>
          <a:cxnLst/>
          <a:rect l="0" t="0" r="0" b="0"/>
          <a:pathLst>
            <a:path>
              <a:moveTo>
                <a:pt x="0" y="0"/>
              </a:moveTo>
              <a:lnTo>
                <a:pt x="0" y="1553530"/>
              </a:lnTo>
              <a:lnTo>
                <a:pt x="2306468" y="1553530"/>
              </a:lnTo>
              <a:lnTo>
                <a:pt x="2306468" y="175367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D0B5A6EA-AE8F-476E-91CB-59B3ED1872AF}">
      <dsp:nvSpPr>
        <dsp:cNvPr id="0" name=""/>
        <dsp:cNvSpPr/>
      </dsp:nvSpPr>
      <dsp:spPr>
        <a:xfrm>
          <a:off x="3715629" y="1746359"/>
          <a:ext cx="91440" cy="1753678"/>
        </a:xfrm>
        <a:custGeom>
          <a:avLst/>
          <a:gdLst/>
          <a:ahLst/>
          <a:cxnLst/>
          <a:rect l="0" t="0" r="0" b="0"/>
          <a:pathLst>
            <a:path>
              <a:moveTo>
                <a:pt x="45720" y="0"/>
              </a:moveTo>
              <a:lnTo>
                <a:pt x="45720" y="175367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3EA13E3-C87C-4C79-A27D-2B7D7D1D7F86}">
      <dsp:nvSpPr>
        <dsp:cNvPr id="0" name=""/>
        <dsp:cNvSpPr/>
      </dsp:nvSpPr>
      <dsp:spPr>
        <a:xfrm>
          <a:off x="1454881" y="1746359"/>
          <a:ext cx="2306468" cy="1753678"/>
        </a:xfrm>
        <a:custGeom>
          <a:avLst/>
          <a:gdLst/>
          <a:ahLst/>
          <a:cxnLst/>
          <a:rect l="0" t="0" r="0" b="0"/>
          <a:pathLst>
            <a:path>
              <a:moveTo>
                <a:pt x="2306468" y="0"/>
              </a:moveTo>
              <a:lnTo>
                <a:pt x="2306468" y="1553530"/>
              </a:lnTo>
              <a:lnTo>
                <a:pt x="0" y="1553530"/>
              </a:lnTo>
              <a:lnTo>
                <a:pt x="0" y="175367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C7B0AEE-EDD1-47F1-8A04-B34E75D317E7}">
      <dsp:nvSpPr>
        <dsp:cNvPr id="0" name=""/>
        <dsp:cNvSpPr/>
      </dsp:nvSpPr>
      <dsp:spPr>
        <a:xfrm>
          <a:off x="2808263" y="793273"/>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a:t>易武坤</a:t>
          </a:r>
          <a:endParaRPr lang="zh-CN" altLang="en-US" sz="4800" kern="1200" dirty="0"/>
        </a:p>
      </dsp:txBody>
      <dsp:txXfrm>
        <a:off x="2808263" y="793273"/>
        <a:ext cx="1906172" cy="953086"/>
      </dsp:txXfrm>
    </dsp:sp>
    <dsp:sp modelId="{997CFD3E-6922-4E8C-B44C-CEC6F13533E1}">
      <dsp:nvSpPr>
        <dsp:cNvPr id="0" name=""/>
        <dsp:cNvSpPr/>
      </dsp:nvSpPr>
      <dsp:spPr>
        <a:xfrm>
          <a:off x="501795" y="3500038"/>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t>张雯晨</a:t>
          </a:r>
          <a:endParaRPr lang="zh-CN" altLang="en-US" sz="4800" kern="1200" dirty="0"/>
        </a:p>
      </dsp:txBody>
      <dsp:txXfrm>
        <a:off x="501795" y="3500038"/>
        <a:ext cx="1906172" cy="953086"/>
      </dsp:txXfrm>
    </dsp:sp>
    <dsp:sp modelId="{D77F8048-1EEB-4A20-9F71-CADC79D322B8}">
      <dsp:nvSpPr>
        <dsp:cNvPr id="0" name=""/>
        <dsp:cNvSpPr/>
      </dsp:nvSpPr>
      <dsp:spPr>
        <a:xfrm>
          <a:off x="2808263" y="3500038"/>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t>郭妍芬</a:t>
          </a:r>
          <a:endParaRPr lang="zh-CN" altLang="en-US" sz="4800" kern="1200" dirty="0"/>
        </a:p>
      </dsp:txBody>
      <dsp:txXfrm>
        <a:off x="2808263" y="3500038"/>
        <a:ext cx="1906172" cy="953086"/>
      </dsp:txXfrm>
    </dsp:sp>
    <dsp:sp modelId="{423E97DE-FE11-4891-8EAE-6E27251627BC}">
      <dsp:nvSpPr>
        <dsp:cNvPr id="0" name=""/>
        <dsp:cNvSpPr/>
      </dsp:nvSpPr>
      <dsp:spPr>
        <a:xfrm>
          <a:off x="5114732" y="3500038"/>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t>戴珊珊</a:t>
          </a:r>
          <a:endParaRPr lang="zh-CN" altLang="en-US" sz="4800" kern="1200" dirty="0"/>
        </a:p>
      </dsp:txBody>
      <dsp:txXfrm>
        <a:off x="5114732" y="3500038"/>
        <a:ext cx="1906172" cy="953086"/>
      </dsp:txXfrm>
    </dsp:sp>
    <dsp:sp modelId="{EB4B0163-4221-44EA-9FC9-EB3918DEC983}">
      <dsp:nvSpPr>
        <dsp:cNvPr id="0" name=""/>
        <dsp:cNvSpPr/>
      </dsp:nvSpPr>
      <dsp:spPr>
        <a:xfrm>
          <a:off x="613020" y="2106959"/>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t>毕卫松</a:t>
          </a:r>
          <a:endParaRPr lang="zh-CN" altLang="en-US" sz="4800" kern="1200" dirty="0"/>
        </a:p>
      </dsp:txBody>
      <dsp:txXfrm>
        <a:off x="613020" y="2106959"/>
        <a:ext cx="1906172" cy="953086"/>
      </dsp:txXfrm>
    </dsp:sp>
    <dsp:sp modelId="{EE008485-9ACD-493D-AA17-2B0C9E6681FC}">
      <dsp:nvSpPr>
        <dsp:cNvPr id="0" name=""/>
        <dsp:cNvSpPr/>
      </dsp:nvSpPr>
      <dsp:spPr>
        <a:xfrm>
          <a:off x="2991027" y="2093302"/>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t>杜文斌</a:t>
          </a:r>
          <a:endParaRPr lang="zh-CN" altLang="en-US" sz="4800" kern="1200" dirty="0"/>
        </a:p>
      </dsp:txBody>
      <dsp:txXfrm>
        <a:off x="2991027" y="2093302"/>
        <a:ext cx="1906172" cy="953086"/>
      </dsp:txXfrm>
    </dsp:sp>
    <dsp:sp modelId="{B00582B1-83D5-4130-ACDB-551BD5580303}">
      <dsp:nvSpPr>
        <dsp:cNvPr id="0" name=""/>
        <dsp:cNvSpPr/>
      </dsp:nvSpPr>
      <dsp:spPr>
        <a:xfrm>
          <a:off x="5324182" y="927744"/>
          <a:ext cx="1906172" cy="95308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t>康建东</a:t>
          </a:r>
          <a:endParaRPr lang="zh-CN" altLang="en-US" sz="4800" kern="1200" dirty="0"/>
        </a:p>
      </dsp:txBody>
      <dsp:txXfrm>
        <a:off x="5324182" y="927744"/>
        <a:ext cx="1906172" cy="9530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矩形 2"/>
          <p:cNvSpPr>
            <a:spLocks noGrp="1" noChangeArrowheads="1"/>
          </p:cNvSpPr>
          <p:nvPr>
            <p:ph type="hdr" sz="quarter"/>
          </p:nvPr>
        </p:nvSpPr>
        <p:spPr bwMode="auto">
          <a:xfrm>
            <a:off x="0" y="0"/>
            <a:ext cx="2903538" cy="484188"/>
          </a:xfrm>
          <a:prstGeom prst="rect">
            <a:avLst/>
          </a:prstGeom>
          <a:noFill/>
          <a:ln>
            <a:noFill/>
          </a:ln>
          <a:effectLst>
            <a:outerShdw dist="17961" dir="2700000" algn="ctr" rotWithShape="0">
              <a:schemeClr val="bg2"/>
            </a:outerShdw>
          </a:effectLst>
        </p:spPr>
        <p:txBody>
          <a:bodyPr vert="horz" wrap="square" lIns="92754" tIns="46380" rIns="92754" bIns="46380" numCol="1" anchor="t" anchorCtr="0" compatLnSpc="1"/>
          <a:lstStyle>
            <a:lvl1pPr algn="l" defTabSz="931545" eaLnBrk="0" hangingPunct="0">
              <a:lnSpc>
                <a:spcPct val="100000"/>
              </a:lnSpc>
              <a:buClrTx/>
              <a:buSzTx/>
              <a:buFontTx/>
              <a:buNone/>
              <a:defRPr sz="1200" b="0">
                <a:effectLst>
                  <a:outerShdw blurRad="38100" dist="38100" dir="2700000" algn="tl">
                    <a:srgbClr val="C0C0C0"/>
                  </a:outerShdw>
                </a:effectLst>
                <a:latin typeface="Arial" panose="020B0604020202020204" pitchFamily="34" charset="0"/>
                <a:ea typeface="PMingLiU" panose="02020500000000000000" pitchFamily="18" charset="-120"/>
              </a:defRPr>
            </a:lvl1pPr>
          </a:lstStyle>
          <a:p>
            <a:pPr>
              <a:defRPr/>
            </a:pPr>
            <a:r>
              <a:rPr lang="zh-CN" altLang="en-US"/>
              <a:t>CNOOC Ltd.</a:t>
            </a:r>
            <a:endParaRPr lang="en-US" altLang="zh-CN"/>
          </a:p>
        </p:txBody>
      </p:sp>
      <p:sp>
        <p:nvSpPr>
          <p:cNvPr id="372739" name="矩形 3"/>
          <p:cNvSpPr>
            <a:spLocks noGrp="1" noChangeArrowheads="1"/>
          </p:cNvSpPr>
          <p:nvPr>
            <p:ph type="dt" sz="quarter" idx="1"/>
          </p:nvPr>
        </p:nvSpPr>
        <p:spPr bwMode="auto">
          <a:xfrm>
            <a:off x="3773488" y="0"/>
            <a:ext cx="2903537" cy="484188"/>
          </a:xfrm>
          <a:prstGeom prst="rect">
            <a:avLst/>
          </a:prstGeom>
          <a:noFill/>
          <a:ln>
            <a:noFill/>
          </a:ln>
          <a:effectLst>
            <a:outerShdw dist="17961" dir="2700000" algn="ctr" rotWithShape="0">
              <a:schemeClr val="bg2"/>
            </a:outerShdw>
          </a:effectLst>
        </p:spPr>
        <p:txBody>
          <a:bodyPr vert="horz" wrap="square" lIns="92754" tIns="46380" rIns="92754" bIns="46380" numCol="1" anchor="t" anchorCtr="0" compatLnSpc="1"/>
          <a:lstStyle>
            <a:lvl1pPr algn="r" defTabSz="931545" eaLnBrk="0" hangingPunct="0">
              <a:lnSpc>
                <a:spcPct val="100000"/>
              </a:lnSpc>
              <a:buClrTx/>
              <a:buSzTx/>
              <a:buFontTx/>
              <a:buNone/>
              <a:defRPr sz="1200" b="0">
                <a:effectLst>
                  <a:outerShdw blurRad="38100" dist="38100" dir="2700000" algn="tl">
                    <a:srgbClr val="C0C0C0"/>
                  </a:outerShdw>
                </a:effectLst>
                <a:latin typeface="Arial" panose="020B0604020202020204" pitchFamily="34" charset="0"/>
                <a:ea typeface="PMingLiU" panose="02020500000000000000" pitchFamily="18" charset="-120"/>
              </a:defRPr>
            </a:lvl1pPr>
          </a:lstStyle>
          <a:p>
            <a:pPr>
              <a:defRPr/>
            </a:pPr>
            <a:fld id="{D19F4593-8D9C-438E-AFAB-F8A24B100455}" type="datetime1">
              <a:rPr lang="zh-CN" altLang="en-US"/>
              <a:t>2018/6/24</a:t>
            </a:fld>
            <a:endParaRPr lang="en-US" altLang="zh-CN"/>
          </a:p>
        </p:txBody>
      </p:sp>
      <p:sp>
        <p:nvSpPr>
          <p:cNvPr id="372740" name="矩形 4"/>
          <p:cNvSpPr>
            <a:spLocks noGrp="1" noChangeArrowheads="1"/>
          </p:cNvSpPr>
          <p:nvPr>
            <p:ph type="ftr" sz="quarter" idx="2"/>
          </p:nvPr>
        </p:nvSpPr>
        <p:spPr bwMode="auto">
          <a:xfrm>
            <a:off x="0" y="9369425"/>
            <a:ext cx="2903538" cy="479425"/>
          </a:xfrm>
          <a:prstGeom prst="rect">
            <a:avLst/>
          </a:prstGeom>
          <a:noFill/>
          <a:ln>
            <a:noFill/>
          </a:ln>
          <a:effectLst>
            <a:outerShdw dist="17961" dir="2700000" algn="ctr" rotWithShape="0">
              <a:schemeClr val="bg2"/>
            </a:outerShdw>
          </a:effectLst>
        </p:spPr>
        <p:txBody>
          <a:bodyPr vert="horz" wrap="square" lIns="92754" tIns="46380" rIns="92754" bIns="46380" numCol="1" anchor="b" anchorCtr="0" compatLnSpc="1"/>
          <a:lstStyle>
            <a:lvl1pPr algn="l" defTabSz="931545" eaLnBrk="0" hangingPunct="0">
              <a:lnSpc>
                <a:spcPct val="100000"/>
              </a:lnSpc>
              <a:buClrTx/>
              <a:buSzTx/>
              <a:buFontTx/>
              <a:buNone/>
              <a:defRPr sz="1200" b="0">
                <a:effectLst>
                  <a:outerShdw blurRad="38100" dist="38100" dir="2700000" algn="tl">
                    <a:srgbClr val="C0C0C0"/>
                  </a:outerShdw>
                </a:effectLst>
                <a:latin typeface="Arial" panose="020B0604020202020204" pitchFamily="34" charset="0"/>
                <a:ea typeface="PMingLiU" panose="02020500000000000000" pitchFamily="18" charset="-120"/>
              </a:defRPr>
            </a:lvl1pPr>
          </a:lstStyle>
          <a:p>
            <a:pPr>
              <a:defRPr/>
            </a:pPr>
            <a:r>
              <a:rPr lang="zh-CN" altLang="en-US"/>
              <a:t>Wei July 2002</a:t>
            </a:r>
            <a:endParaRPr lang="en-US" altLang="zh-CN"/>
          </a:p>
        </p:txBody>
      </p:sp>
      <p:sp>
        <p:nvSpPr>
          <p:cNvPr id="372741" name="矩形 5"/>
          <p:cNvSpPr>
            <a:spLocks noGrp="1" noChangeArrowheads="1"/>
          </p:cNvSpPr>
          <p:nvPr>
            <p:ph type="sldNum" sz="quarter" idx="3"/>
          </p:nvPr>
        </p:nvSpPr>
        <p:spPr bwMode="auto">
          <a:xfrm>
            <a:off x="3773488" y="9369425"/>
            <a:ext cx="2903537" cy="479425"/>
          </a:xfrm>
          <a:prstGeom prst="rect">
            <a:avLst/>
          </a:prstGeom>
          <a:noFill/>
          <a:ln>
            <a:noFill/>
          </a:ln>
          <a:effectLst>
            <a:outerShdw dist="17961" dir="2700000" algn="ctr" rotWithShape="0">
              <a:schemeClr val="bg2"/>
            </a:outerShdw>
          </a:effectLst>
        </p:spPr>
        <p:txBody>
          <a:bodyPr vert="horz" wrap="square" lIns="92754" tIns="46380" rIns="92754" bIns="46380" numCol="1" anchor="b" anchorCtr="0" compatLnSpc="1"/>
          <a:lstStyle>
            <a:lvl1pPr algn="r" defTabSz="931545" eaLnBrk="0" hangingPunct="0">
              <a:lnSpc>
                <a:spcPct val="100000"/>
              </a:lnSpc>
              <a:buClrTx/>
              <a:buSzTx/>
              <a:buFontTx/>
              <a:buNone/>
              <a:defRPr sz="1200" b="0">
                <a:effectLst>
                  <a:outerShdw blurRad="38100" dist="38100" dir="2700000" algn="tl">
                    <a:srgbClr val="C0C0C0"/>
                  </a:outerShdw>
                </a:effectLst>
                <a:latin typeface="Arial" panose="020B0604020202020204" pitchFamily="34" charset="0"/>
                <a:ea typeface="PMingLiU" panose="02020500000000000000" pitchFamily="18" charset="-120"/>
              </a:defRPr>
            </a:lvl1pPr>
          </a:lstStyle>
          <a:p>
            <a:pPr>
              <a:defRPr/>
            </a:pPr>
            <a:fld id="{5F50CEAA-71C8-4CFC-80FA-B66E64FF2BB1}" type="slidenum">
              <a:rPr lang="zh-CN" altLang="en-US"/>
              <a:t>‹#›</a:t>
            </a:fld>
            <a:endParaRPr lang="zh-CN" altLang="en-US"/>
          </a:p>
        </p:txBody>
      </p:sp>
    </p:spTree>
    <p:extLst>
      <p:ext uri="{BB962C8B-B14F-4D97-AF65-F5344CB8AC3E}">
        <p14:creationId xmlns:p14="http://schemas.microsoft.com/office/powerpoint/2010/main" val="3148977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矩形 2"/>
          <p:cNvSpPr>
            <a:spLocks noGrp="1" noChangeArrowheads="1"/>
          </p:cNvSpPr>
          <p:nvPr>
            <p:ph type="hdr" sz="quarter"/>
          </p:nvPr>
        </p:nvSpPr>
        <p:spPr bwMode="auto">
          <a:xfrm>
            <a:off x="0" y="0"/>
            <a:ext cx="2865438" cy="476250"/>
          </a:xfrm>
          <a:prstGeom prst="rect">
            <a:avLst/>
          </a:prstGeom>
          <a:noFill/>
          <a:ln>
            <a:noFill/>
          </a:ln>
          <a:effectLst/>
        </p:spPr>
        <p:txBody>
          <a:bodyPr vert="horz" wrap="square" lIns="91729" tIns="45868" rIns="91729" bIns="45868" numCol="1" anchor="t" anchorCtr="0" compatLnSpc="1"/>
          <a:lstStyle>
            <a:lvl1pPr algn="l" defTabSz="918845" eaLnBrk="0" hangingPunct="0">
              <a:lnSpc>
                <a:spcPct val="100000"/>
              </a:lnSpc>
              <a:buClrTx/>
              <a:buSzTx/>
              <a:buFontTx/>
              <a:buNone/>
              <a:defRPr sz="1000">
                <a:latin typeface="Arial" panose="020B0604020202020204" pitchFamily="34" charset="0"/>
                <a:ea typeface="PMingLiU" panose="02020500000000000000" pitchFamily="18" charset="-120"/>
              </a:defRPr>
            </a:lvl1pPr>
          </a:lstStyle>
          <a:p>
            <a:pPr>
              <a:defRPr/>
            </a:pPr>
            <a:r>
              <a:rPr lang="zh-CN" altLang="en-US"/>
              <a:t>CNOOC Ltd.</a:t>
            </a:r>
            <a:endParaRPr lang="en-US" altLang="zh-CN"/>
          </a:p>
        </p:txBody>
      </p:sp>
      <p:sp>
        <p:nvSpPr>
          <p:cNvPr id="57347" name="矩形 3"/>
          <p:cNvSpPr>
            <a:spLocks noGrp="1" noChangeArrowheads="1"/>
          </p:cNvSpPr>
          <p:nvPr>
            <p:ph type="dt" idx="1"/>
          </p:nvPr>
        </p:nvSpPr>
        <p:spPr bwMode="auto">
          <a:xfrm>
            <a:off x="3794125" y="0"/>
            <a:ext cx="2857500" cy="476250"/>
          </a:xfrm>
          <a:prstGeom prst="rect">
            <a:avLst/>
          </a:prstGeom>
          <a:noFill/>
          <a:ln>
            <a:noFill/>
          </a:ln>
          <a:effectLst/>
        </p:spPr>
        <p:txBody>
          <a:bodyPr vert="horz" wrap="square" lIns="91729" tIns="45868" rIns="91729" bIns="45868" numCol="1" anchor="t" anchorCtr="0" compatLnSpc="1"/>
          <a:lstStyle>
            <a:lvl1pPr algn="r" defTabSz="918845" eaLnBrk="0" hangingPunct="0">
              <a:lnSpc>
                <a:spcPct val="100000"/>
              </a:lnSpc>
              <a:buClrTx/>
              <a:buSzTx/>
              <a:buFontTx/>
              <a:buNone/>
              <a:defRPr sz="1000">
                <a:latin typeface="Arial" panose="020B0604020202020204" pitchFamily="34" charset="0"/>
                <a:ea typeface="PMingLiU" panose="02020500000000000000" pitchFamily="18" charset="-120"/>
              </a:defRPr>
            </a:lvl1pPr>
          </a:lstStyle>
          <a:p>
            <a:pPr>
              <a:defRPr/>
            </a:pPr>
            <a:fld id="{87F8C67F-C679-4AD8-B518-F7DFA1BB9C7C}" type="datetime1">
              <a:rPr lang="zh-CN" altLang="en-US"/>
              <a:t>2018/6/24</a:t>
            </a:fld>
            <a:endParaRPr lang="en-US" altLang="zh-CN"/>
          </a:p>
        </p:txBody>
      </p:sp>
      <p:sp>
        <p:nvSpPr>
          <p:cNvPr id="28676" name="矩形 4"/>
          <p:cNvSpPr>
            <a:spLocks noGrp="1" noRot="1" noChangeAspect="1" noChangeArrowheads="1" noTextEdit="1"/>
          </p:cNvSpPr>
          <p:nvPr>
            <p:ph type="sldImg" idx="2"/>
          </p:nvPr>
        </p:nvSpPr>
        <p:spPr bwMode="auto">
          <a:xfrm>
            <a:off x="763588" y="234950"/>
            <a:ext cx="5397500" cy="4046538"/>
          </a:xfrm>
          <a:prstGeom prst="rect">
            <a:avLst/>
          </a:prstGeom>
          <a:noFill/>
          <a:ln w="9525">
            <a:solidFill>
              <a:srgbClr val="000000"/>
            </a:solidFill>
            <a:miter lim="800000"/>
          </a:ln>
        </p:spPr>
      </p:sp>
      <p:sp>
        <p:nvSpPr>
          <p:cNvPr id="57349" name="矩形 5"/>
          <p:cNvSpPr>
            <a:spLocks noGrp="1" noChangeArrowheads="1"/>
          </p:cNvSpPr>
          <p:nvPr>
            <p:ph type="body" sz="quarter" idx="3"/>
          </p:nvPr>
        </p:nvSpPr>
        <p:spPr bwMode="auto">
          <a:xfrm>
            <a:off x="584200" y="4443413"/>
            <a:ext cx="5724525" cy="5011737"/>
          </a:xfrm>
          <a:prstGeom prst="rect">
            <a:avLst/>
          </a:prstGeom>
          <a:noFill/>
          <a:ln>
            <a:noFill/>
          </a:ln>
          <a:effectLst/>
        </p:spPr>
        <p:txBody>
          <a:bodyPr vert="horz" wrap="square" lIns="91729" tIns="45868" rIns="91729" bIns="45868"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7351" name="矩形 7"/>
          <p:cNvSpPr>
            <a:spLocks noGrp="1" noChangeArrowheads="1"/>
          </p:cNvSpPr>
          <p:nvPr>
            <p:ph type="sldNum" sz="quarter" idx="5"/>
          </p:nvPr>
        </p:nvSpPr>
        <p:spPr bwMode="auto">
          <a:xfrm>
            <a:off x="3794125" y="9371013"/>
            <a:ext cx="2857500" cy="477837"/>
          </a:xfrm>
          <a:prstGeom prst="rect">
            <a:avLst/>
          </a:prstGeom>
          <a:noFill/>
          <a:ln>
            <a:noFill/>
          </a:ln>
          <a:effectLst/>
        </p:spPr>
        <p:txBody>
          <a:bodyPr vert="horz" wrap="square" lIns="91729" tIns="45868" rIns="91729" bIns="45868" numCol="1" anchor="b" anchorCtr="0" compatLnSpc="1"/>
          <a:lstStyle>
            <a:lvl1pPr algn="r" defTabSz="918845" eaLnBrk="0" hangingPunct="0">
              <a:lnSpc>
                <a:spcPct val="100000"/>
              </a:lnSpc>
              <a:buClrTx/>
              <a:buSzTx/>
              <a:buFontTx/>
              <a:buNone/>
              <a:defRPr sz="1000">
                <a:latin typeface="Arial" panose="020B0604020202020204" pitchFamily="34" charset="0"/>
                <a:ea typeface="PMingLiU" panose="02020500000000000000" pitchFamily="18" charset="-120"/>
              </a:defRPr>
            </a:lvl1pPr>
          </a:lstStyle>
          <a:p>
            <a:pPr>
              <a:defRPr/>
            </a:pPr>
            <a:fld id="{EC287DDC-C543-4C4D-BD31-5E9A820C49B0}" type="slidenum">
              <a:rPr lang="zh-CN" altLang="en-US"/>
              <a:t>‹#›</a:t>
            </a:fld>
            <a:endParaRPr lang="zh-CN" altLang="en-US"/>
          </a:p>
        </p:txBody>
      </p:sp>
      <p:sp>
        <p:nvSpPr>
          <p:cNvPr id="57352" name="矩形 8"/>
          <p:cNvSpPr>
            <a:spLocks noGrp="1" noChangeArrowheads="1"/>
          </p:cNvSpPr>
          <p:nvPr>
            <p:ph type="ftr" sz="quarter" idx="4"/>
          </p:nvPr>
        </p:nvSpPr>
        <p:spPr bwMode="auto">
          <a:xfrm>
            <a:off x="0" y="9371013"/>
            <a:ext cx="2860675" cy="438150"/>
          </a:xfrm>
          <a:prstGeom prst="rect">
            <a:avLst/>
          </a:prstGeom>
          <a:noFill/>
          <a:ln>
            <a:noFill/>
          </a:ln>
          <a:effectLst/>
        </p:spPr>
        <p:txBody>
          <a:bodyPr vert="horz" wrap="square" lIns="86999" tIns="43497" rIns="86999" bIns="43497" numCol="1" anchor="b" anchorCtr="0" compatLnSpc="1"/>
          <a:lstStyle>
            <a:lvl1pPr algn="l" defTabSz="868045" eaLnBrk="0" hangingPunct="0">
              <a:lnSpc>
                <a:spcPct val="80000"/>
              </a:lnSpc>
              <a:spcBef>
                <a:spcPct val="25000"/>
              </a:spcBef>
              <a:spcAft>
                <a:spcPct val="25000"/>
              </a:spcAft>
              <a:buClr>
                <a:schemeClr val="tx2"/>
              </a:buClr>
              <a:buSzTx/>
              <a:buFont typeface="Monotype Sorts" pitchFamily="2" charset="2"/>
              <a:buNone/>
              <a:defRPr sz="1000">
                <a:latin typeface="Arial" panose="020B0604020202020204" pitchFamily="34" charset="0"/>
                <a:ea typeface="宋体" panose="02010600030101010101" pitchFamily="2" charset="-122"/>
              </a:defRPr>
            </a:lvl1pPr>
          </a:lstStyle>
          <a:p>
            <a:pPr>
              <a:defRPr/>
            </a:pPr>
            <a:r>
              <a:rPr lang="en-GB"/>
              <a:t>Wei July 2002</a:t>
            </a:r>
          </a:p>
        </p:txBody>
      </p:sp>
    </p:spTree>
    <p:extLst>
      <p:ext uri="{BB962C8B-B14F-4D97-AF65-F5344CB8AC3E}">
        <p14:creationId xmlns:p14="http://schemas.microsoft.com/office/powerpoint/2010/main" val="1662780247"/>
      </p:ext>
    </p:extLst>
  </p:cSld>
  <p:clrMap bg1="lt1" tx1="dk1" bg2="lt2" tx2="dk2" accent1="accent1" accent2="accent2" accent3="accent3" accent4="accent4" accent5="accent5" accent6="accent6" hlink="hlink" folHlink="folHlink"/>
  <p:hf/>
  <p:notesStyle>
    <a:lvl1pPr marL="179705" indent="-179705" algn="l" rtl="0" eaLnBrk="0" fontAlgn="base" hangingPunct="0">
      <a:spcBef>
        <a:spcPct val="60000"/>
      </a:spcBef>
      <a:spcAft>
        <a:spcPct val="0"/>
      </a:spcAft>
      <a:buSzPct val="70000"/>
      <a:buFont typeface="Monotype Sorts"/>
      <a:buChar char="n"/>
      <a:defRPr sz="1200" kern="1200">
        <a:solidFill>
          <a:schemeClr val="tx1"/>
        </a:solidFill>
        <a:latin typeface="Arial" panose="020B0604020202020204" pitchFamily="34" charset="0"/>
        <a:ea typeface="宋体" panose="02010600030101010101" pitchFamily="2" charset="-122"/>
        <a:cs typeface="+mn-cs"/>
      </a:defRPr>
    </a:lvl1pPr>
    <a:lvl2pPr marL="590550" indent="-297180" algn="l" rtl="0" eaLnBrk="0" fontAlgn="base" hangingPunct="0">
      <a:spcBef>
        <a:spcPct val="60000"/>
      </a:spcBef>
      <a:spcAft>
        <a:spcPct val="0"/>
      </a:spcAft>
      <a:buSzPct val="85000"/>
      <a:buFont typeface="Monotype Sorts"/>
      <a:buChar char="ä"/>
      <a:defRPr sz="1200" kern="1200">
        <a:solidFill>
          <a:schemeClr val="tx1"/>
        </a:solidFill>
        <a:latin typeface="Arial" panose="020B0604020202020204" pitchFamily="34" charset="0"/>
        <a:ea typeface="宋体" panose="02010600030101010101" pitchFamily="2" charset="-122"/>
        <a:cs typeface="+mn-cs"/>
      </a:defRPr>
    </a:lvl2pPr>
    <a:lvl3pPr marL="914400" indent="-209550" algn="l" rtl="0" eaLnBrk="0" fontAlgn="base" hangingPunct="0">
      <a:spcBef>
        <a:spcPct val="60000"/>
      </a:spcBef>
      <a:spcAft>
        <a:spcPct val="0"/>
      </a:spcAft>
      <a:buChar char="–"/>
      <a:defRPr sz="1200" kern="1200">
        <a:solidFill>
          <a:schemeClr val="tx1"/>
        </a:solidFill>
        <a:latin typeface="Arial" panose="020B0604020202020204" pitchFamily="34" charset="0"/>
        <a:ea typeface="宋体" panose="02010600030101010101" pitchFamily="2" charset="-122"/>
        <a:cs typeface="+mn-cs"/>
      </a:defRPr>
    </a:lvl3pPr>
    <a:lvl4pPr marL="1548130" indent="-176530" algn="l" rtl="0" eaLnBrk="0" fontAlgn="base" hangingPunct="0">
      <a:spcBef>
        <a:spcPct val="60000"/>
      </a:spcBef>
      <a:spcAft>
        <a:spcPct val="0"/>
      </a:spcAft>
      <a:buChar char="–"/>
      <a:defRPr sz="1200" kern="1200">
        <a:solidFill>
          <a:schemeClr val="tx1"/>
        </a:solidFill>
        <a:latin typeface="Arial" panose="020B0604020202020204" pitchFamily="34" charset="0"/>
        <a:ea typeface="宋体" panose="02010600030101010101" pitchFamily="2" charset="-122"/>
        <a:cs typeface="+mn-cs"/>
      </a:defRPr>
    </a:lvl4pPr>
    <a:lvl5pPr marL="2063750" indent="-234950" algn="l" rtl="0" eaLnBrk="0" fontAlgn="base" hangingPunct="0">
      <a:spcBef>
        <a:spcPct val="60000"/>
      </a:spcBef>
      <a:spcAft>
        <a:spcPct val="0"/>
      </a:spcAft>
      <a:buChar char="–"/>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2"/>
          <p:cNvSpPr>
            <a:spLocks noGrp="1" noChangeArrowheads="1"/>
          </p:cNvSpPr>
          <p:nvPr>
            <p:ph type="hdr" sz="quarter"/>
          </p:nvPr>
        </p:nvSpPr>
        <p:spPr>
          <a:noFill/>
          <a:ln>
            <a:miter lim="800000"/>
          </a:ln>
        </p:spPr>
        <p:txBody>
          <a:bodyPr/>
          <a:lstStyle/>
          <a:p>
            <a:r>
              <a:rPr lang="zh-CN" altLang="en-US" smtClean="0"/>
              <a:t>CNOOC Ltd.</a:t>
            </a:r>
            <a:endParaRPr lang="en-US" altLang="zh-CN" smtClean="0"/>
          </a:p>
        </p:txBody>
      </p:sp>
      <p:sp>
        <p:nvSpPr>
          <p:cNvPr id="31746" name="矩形 3"/>
          <p:cNvSpPr>
            <a:spLocks noGrp="1" noChangeArrowheads="1"/>
          </p:cNvSpPr>
          <p:nvPr>
            <p:ph type="dt" sz="quarter" idx="1"/>
          </p:nvPr>
        </p:nvSpPr>
        <p:spPr>
          <a:noFill/>
          <a:ln>
            <a:miter lim="800000"/>
          </a:ln>
        </p:spPr>
        <p:txBody>
          <a:bodyPr/>
          <a:lstStyle/>
          <a:p>
            <a:fld id="{B2E0F0E4-0800-48D4-AACF-77CF1B57321A}" type="datetime1">
              <a:rPr lang="zh-CN" altLang="en-US" smtClean="0"/>
              <a:t>2018/6/24</a:t>
            </a:fld>
            <a:endParaRPr lang="en-US" altLang="zh-CN" smtClean="0"/>
          </a:p>
        </p:txBody>
      </p:sp>
      <p:sp>
        <p:nvSpPr>
          <p:cNvPr id="31747" name="矩形 7"/>
          <p:cNvSpPr>
            <a:spLocks noGrp="1" noChangeArrowheads="1"/>
          </p:cNvSpPr>
          <p:nvPr>
            <p:ph type="sldNum" sz="quarter" idx="5"/>
          </p:nvPr>
        </p:nvSpPr>
        <p:spPr>
          <a:noFill/>
          <a:ln>
            <a:miter lim="800000"/>
          </a:ln>
        </p:spPr>
        <p:txBody>
          <a:bodyPr/>
          <a:lstStyle/>
          <a:p>
            <a:fld id="{B7C56F15-4EC7-4CD0-814B-39D44855E4A6}" type="slidenum">
              <a:rPr lang="zh-CN" altLang="en-US" smtClean="0"/>
              <a:t>1</a:t>
            </a:fld>
            <a:endParaRPr lang="en-US" altLang="zh-CN" smtClean="0"/>
          </a:p>
        </p:txBody>
      </p:sp>
      <p:sp>
        <p:nvSpPr>
          <p:cNvPr id="31748" name="矩形 8"/>
          <p:cNvSpPr>
            <a:spLocks noGrp="1" noChangeArrowheads="1"/>
          </p:cNvSpPr>
          <p:nvPr>
            <p:ph type="ftr" sz="quarter" idx="4"/>
          </p:nvPr>
        </p:nvSpPr>
        <p:spPr>
          <a:noFill/>
          <a:ln>
            <a:miter lim="800000"/>
          </a:ln>
        </p:spPr>
        <p:txBody>
          <a:bodyPr/>
          <a:lstStyle/>
          <a:p>
            <a:pPr>
              <a:buFont typeface="Monotype Sorts"/>
              <a:buNone/>
            </a:pPr>
            <a:r>
              <a:rPr lang="en-GB" altLang="zh-CN" smtClean="0">
                <a:ea typeface="宋体" panose="02010600030101010101" pitchFamily="2" charset="-122"/>
              </a:rPr>
              <a:t>Wei July 2002</a:t>
            </a:r>
          </a:p>
        </p:txBody>
      </p:sp>
      <p:sp>
        <p:nvSpPr>
          <p:cNvPr id="31749" name="矩形 2"/>
          <p:cNvSpPr>
            <a:spLocks noGrp="1" noRot="1" noChangeAspect="1" noChangeArrowheads="1" noTextEdit="1"/>
          </p:cNvSpPr>
          <p:nvPr>
            <p:ph type="sldImg"/>
          </p:nvPr>
        </p:nvSpPr>
        <p:spPr>
          <a:xfrm>
            <a:off x="914400" y="742950"/>
            <a:ext cx="4868863" cy="3651250"/>
          </a:xfrm>
          <a:solidFill>
            <a:srgbClr val="FFFFFF"/>
          </a:solidFill>
        </p:spPr>
      </p:sp>
      <p:sp>
        <p:nvSpPr>
          <p:cNvPr id="31750" name="矩形 3"/>
          <p:cNvSpPr>
            <a:spLocks noGrp="1" noChangeArrowheads="1"/>
          </p:cNvSpPr>
          <p:nvPr>
            <p:ph type="body" idx="1"/>
          </p:nvPr>
        </p:nvSpPr>
        <p:spPr>
          <a:xfrm>
            <a:off x="585788" y="4441825"/>
            <a:ext cx="5722937" cy="5014913"/>
          </a:xfrm>
          <a:solidFill>
            <a:srgbClr val="FFFFFF"/>
          </a:solidFill>
          <a:ln>
            <a:solidFill>
              <a:srgbClr val="000000"/>
            </a:solidFill>
            <a:miter lim="800000"/>
            <a:headEnd type="none" w="med" len="med"/>
            <a:tailEnd type="none" w="med" len="med"/>
          </a:ln>
        </p:spPr>
        <p:txBody>
          <a:bodyPr lIns="91894" tIns="45949" rIns="91894" bIns="45949"/>
          <a:lstStyle/>
          <a:p>
            <a:endParaRPr lang="en-GB" altLang="zh-CN" dirty="0" smtClean="0">
              <a:ea typeface="宋体" panose="02010600030101010101" pitchFamily="2" charset="-122"/>
            </a:endParaRPr>
          </a:p>
        </p:txBody>
      </p:sp>
    </p:spTree>
    <p:extLst>
      <p:ext uri="{BB962C8B-B14F-4D97-AF65-F5344CB8AC3E}">
        <p14:creationId xmlns:p14="http://schemas.microsoft.com/office/powerpoint/2010/main" val="202754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765175" y="234950"/>
            <a:ext cx="5394325" cy="4046538"/>
          </a:xfrm>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总体目标是：我们将</a:t>
            </a:r>
            <a:r>
              <a:rPr lang="zh-CN" altLang="zh-CN" smtClean="0"/>
              <a:t>按照总公司和有限公司的相关要求，参考国际知名企业及海油的建设经验，结合国际公司的实际情况，统一规划、分步实施，逐步建设一套可扩展的的国际化协同办公管理系统。</a:t>
            </a:r>
            <a:r>
              <a:rPr lang="zh-CN" altLang="en-US" smtClean="0"/>
              <a:t>具体来讲，就是按照集团总部的统一技术规范，基于</a:t>
            </a:r>
            <a:r>
              <a:rPr lang="en-US" altLang="zh-CN" smtClean="0"/>
              <a:t>IBM DOMINO</a:t>
            </a:r>
            <a:r>
              <a:rPr lang="zh-CN" altLang="en-US" smtClean="0"/>
              <a:t>协作平台搭建国际公司的协同办公系统。四层：在接入层支持各种终端设备，在展现层  展现在工作界面上、在应用层</a:t>
            </a:r>
            <a:r>
              <a:rPr lang="zh-CN" altLang="zh-CN" smtClean="0"/>
              <a:t>建立以流程管理为核心的职能服务应用平台，工作中经常用到的需要与其它部门协作或处理的工作，包括行政办公、人事应用、办公类固资管理、</a:t>
            </a:r>
            <a:r>
              <a:rPr lang="en-US" altLang="zh-CN" smtClean="0"/>
              <a:t>IT</a:t>
            </a:r>
            <a:r>
              <a:rPr lang="zh-CN" altLang="zh-CN" smtClean="0"/>
              <a:t>管理等事务处理</a:t>
            </a:r>
            <a:r>
              <a:rPr lang="zh-CN" altLang="en-US" smtClean="0"/>
              <a:t>等，在接入层集成与周边相关的系统，如。。</a:t>
            </a:r>
            <a:r>
              <a:rPr lang="zh-CN" altLang="zh-CN" b="1" smtClean="0"/>
              <a:t>账户一体化</a:t>
            </a:r>
            <a:r>
              <a:rPr lang="zh-CN" altLang="en-US" b="1" smtClean="0"/>
              <a:t>、</a:t>
            </a:r>
            <a:r>
              <a:rPr lang="zh-CN" altLang="zh-CN" b="1" smtClean="0"/>
              <a:t>展现一体化</a:t>
            </a:r>
            <a:r>
              <a:rPr lang="zh-CN" altLang="en-US" b="1" smtClean="0"/>
              <a:t>、</a:t>
            </a:r>
            <a:r>
              <a:rPr lang="zh-CN" altLang="zh-CN" b="1" smtClean="0"/>
              <a:t>数据一体化</a:t>
            </a:r>
            <a:r>
              <a:rPr lang="zh-CN" altLang="en-US" b="1" smtClean="0"/>
              <a:t>、</a:t>
            </a:r>
            <a:r>
              <a:rPr lang="zh-CN" altLang="zh-CN" b="1" smtClean="0"/>
              <a:t>应用一体化</a:t>
            </a:r>
            <a:r>
              <a:rPr lang="zh-CN" altLang="en-US" b="1" smtClean="0"/>
              <a:t>、</a:t>
            </a:r>
            <a:r>
              <a:rPr lang="zh-CN" altLang="zh-CN" b="1" smtClean="0"/>
              <a:t>终端一体化</a:t>
            </a:r>
            <a:r>
              <a:rPr lang="zh-CN" altLang="en-US" b="1" smtClean="0"/>
              <a:t>，接口调用集团和有限公司的基础平台</a:t>
            </a:r>
            <a:endParaRPr lang="zh-CN" altLang="en-US" smtClean="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845">
              <a:defRPr sz="3000">
                <a:solidFill>
                  <a:srgbClr val="3399FF"/>
                </a:solidFill>
                <a:latin typeface="Arial" panose="020B0604020202020204" pitchFamily="34" charset="0"/>
                <a:ea typeface="宋体" panose="02010600030101010101" pitchFamily="2" charset="-122"/>
              </a:defRPr>
            </a:lvl1pPr>
            <a:lvl2pPr marL="742950" indent="-285750" defTabSz="918845">
              <a:defRPr sz="3000">
                <a:solidFill>
                  <a:srgbClr val="3399FF"/>
                </a:solidFill>
                <a:latin typeface="Arial" panose="020B0604020202020204" pitchFamily="34" charset="0"/>
                <a:ea typeface="宋体" panose="02010600030101010101" pitchFamily="2" charset="-122"/>
              </a:defRPr>
            </a:lvl2pPr>
            <a:lvl3pPr marL="1143000" indent="-228600" defTabSz="918845">
              <a:defRPr sz="3000">
                <a:solidFill>
                  <a:srgbClr val="3399FF"/>
                </a:solidFill>
                <a:latin typeface="Arial" panose="020B0604020202020204" pitchFamily="34" charset="0"/>
                <a:ea typeface="宋体" panose="02010600030101010101" pitchFamily="2" charset="-122"/>
              </a:defRPr>
            </a:lvl3pPr>
            <a:lvl4pPr marL="1600200" indent="-228600" defTabSz="918845">
              <a:defRPr sz="3000">
                <a:solidFill>
                  <a:srgbClr val="3399FF"/>
                </a:solidFill>
                <a:latin typeface="Arial" panose="020B0604020202020204" pitchFamily="34" charset="0"/>
                <a:ea typeface="宋体" panose="02010600030101010101" pitchFamily="2" charset="-122"/>
              </a:defRPr>
            </a:lvl4pPr>
            <a:lvl5pPr marL="2057400" indent="-228600" defTabSz="918845">
              <a:defRPr sz="3000">
                <a:solidFill>
                  <a:srgbClr val="3399FF"/>
                </a:solidFill>
                <a:latin typeface="Arial" panose="020B0604020202020204" pitchFamily="34" charset="0"/>
                <a:ea typeface="宋体" panose="02010600030101010101" pitchFamily="2" charset="-122"/>
              </a:defRPr>
            </a:lvl5pPr>
            <a:lvl6pPr marL="25146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6pPr>
            <a:lvl7pPr marL="29718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7pPr>
            <a:lvl8pPr marL="34290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8pPr>
            <a:lvl9pPr marL="38862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9pPr>
          </a:lstStyle>
          <a:p>
            <a:fld id="{DCFF627B-E882-4046-B4F7-E714B798A894}" type="slidenum">
              <a:rPr lang="en-US" altLang="zh-CN" sz="1300" smtClean="0">
                <a:solidFill>
                  <a:schemeClr val="tx1"/>
                </a:solidFill>
              </a:rPr>
              <a:t>3</a:t>
            </a:fld>
            <a:endParaRPr lang="en-US" altLang="zh-CN" sz="1300" smtClean="0">
              <a:solidFill>
                <a:schemeClr val="tx1"/>
              </a:solidFill>
            </a:endParaRPr>
          </a:p>
        </p:txBody>
      </p:sp>
    </p:spTree>
    <p:extLst>
      <p:ext uri="{BB962C8B-B14F-4D97-AF65-F5344CB8AC3E}">
        <p14:creationId xmlns:p14="http://schemas.microsoft.com/office/powerpoint/2010/main" val="4390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765175" y="234950"/>
            <a:ext cx="5394325" cy="4046538"/>
          </a:xfrm>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t>考虑到国际公司办公系统实际需求和国际公司整体信息化建设状况复杂度，为了既保障系统应用效果又保证系统建设进度，协同办公管理系统的建设分为</a:t>
            </a:r>
            <a:r>
              <a:rPr lang="en-US" altLang="zh-CN" dirty="0" smtClean="0"/>
              <a:t>4</a:t>
            </a:r>
            <a:r>
              <a:rPr lang="zh-CN" altLang="zh-CN" dirty="0" smtClean="0"/>
              <a:t>个阶段进行。</a:t>
            </a:r>
            <a:endParaRPr lang="en-US" altLang="zh-CN" dirty="0" smtClean="0"/>
          </a:p>
          <a:p>
            <a:r>
              <a:rPr lang="zh-CN" altLang="zh-CN" sz="1200" dirty="0" smtClean="0">
                <a:solidFill>
                  <a:srgbClr val="FF0000"/>
                </a:solidFill>
                <a:effectLst/>
              </a:rPr>
              <a:t>此过程要注意系统的国际版本开发和测试</a:t>
            </a:r>
            <a:endParaRPr lang="zh-CN" altLang="zh-CN" dirty="0" smtClean="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845">
              <a:defRPr sz="3000">
                <a:solidFill>
                  <a:srgbClr val="3399FF"/>
                </a:solidFill>
                <a:latin typeface="Arial" panose="020B0604020202020204" pitchFamily="34" charset="0"/>
                <a:ea typeface="宋体" panose="02010600030101010101" pitchFamily="2" charset="-122"/>
              </a:defRPr>
            </a:lvl1pPr>
            <a:lvl2pPr marL="742950" indent="-285750" defTabSz="918845">
              <a:defRPr sz="3000">
                <a:solidFill>
                  <a:srgbClr val="3399FF"/>
                </a:solidFill>
                <a:latin typeface="Arial" panose="020B0604020202020204" pitchFamily="34" charset="0"/>
                <a:ea typeface="宋体" panose="02010600030101010101" pitchFamily="2" charset="-122"/>
              </a:defRPr>
            </a:lvl2pPr>
            <a:lvl3pPr marL="1143000" indent="-228600" defTabSz="918845">
              <a:defRPr sz="3000">
                <a:solidFill>
                  <a:srgbClr val="3399FF"/>
                </a:solidFill>
                <a:latin typeface="Arial" panose="020B0604020202020204" pitchFamily="34" charset="0"/>
                <a:ea typeface="宋体" panose="02010600030101010101" pitchFamily="2" charset="-122"/>
              </a:defRPr>
            </a:lvl3pPr>
            <a:lvl4pPr marL="1600200" indent="-228600" defTabSz="918845">
              <a:defRPr sz="3000">
                <a:solidFill>
                  <a:srgbClr val="3399FF"/>
                </a:solidFill>
                <a:latin typeface="Arial" panose="020B0604020202020204" pitchFamily="34" charset="0"/>
                <a:ea typeface="宋体" panose="02010600030101010101" pitchFamily="2" charset="-122"/>
              </a:defRPr>
            </a:lvl4pPr>
            <a:lvl5pPr marL="2057400" indent="-228600" defTabSz="918845">
              <a:defRPr sz="3000">
                <a:solidFill>
                  <a:srgbClr val="3399FF"/>
                </a:solidFill>
                <a:latin typeface="Arial" panose="020B0604020202020204" pitchFamily="34" charset="0"/>
                <a:ea typeface="宋体" panose="02010600030101010101" pitchFamily="2" charset="-122"/>
              </a:defRPr>
            </a:lvl5pPr>
            <a:lvl6pPr marL="25146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6pPr>
            <a:lvl7pPr marL="29718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7pPr>
            <a:lvl8pPr marL="34290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8pPr>
            <a:lvl9pPr marL="3886200" indent="-228600" defTabSz="918845" eaLnBrk="0" fontAlgn="base" hangingPunct="0">
              <a:spcBef>
                <a:spcPct val="0"/>
              </a:spcBef>
              <a:spcAft>
                <a:spcPct val="0"/>
              </a:spcAft>
              <a:defRPr sz="3000">
                <a:solidFill>
                  <a:srgbClr val="3399FF"/>
                </a:solidFill>
                <a:latin typeface="Arial" panose="020B0604020202020204" pitchFamily="34" charset="0"/>
                <a:ea typeface="宋体" panose="02010600030101010101" pitchFamily="2" charset="-122"/>
              </a:defRPr>
            </a:lvl9pPr>
          </a:lstStyle>
          <a:p>
            <a:fld id="{DD837418-3DF3-4F60-A781-8C51A319A36D}" type="slidenum">
              <a:rPr lang="en-US" altLang="zh-CN" sz="1300" smtClean="0">
                <a:solidFill>
                  <a:schemeClr val="tx1"/>
                </a:solidFill>
              </a:rPr>
              <a:t>4</a:t>
            </a:fld>
            <a:endParaRPr lang="en-US" altLang="zh-CN" sz="1300" smtClean="0">
              <a:solidFill>
                <a:schemeClr val="tx1"/>
              </a:solidFill>
            </a:endParaRPr>
          </a:p>
        </p:txBody>
      </p:sp>
    </p:spTree>
    <p:extLst>
      <p:ext uri="{BB962C8B-B14F-4D97-AF65-F5344CB8AC3E}">
        <p14:creationId xmlns:p14="http://schemas.microsoft.com/office/powerpoint/2010/main" val="215278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65175" y="234950"/>
            <a:ext cx="5394325" cy="4046538"/>
          </a:xfrm>
        </p:spPr>
      </p:sp>
      <p:sp>
        <p:nvSpPr>
          <p:cNvPr id="3" name="备注占位符 2"/>
          <p:cNvSpPr>
            <a:spLocks noGrp="1"/>
          </p:cNvSpPr>
          <p:nvPr>
            <p:ph type="body" idx="1"/>
          </p:nvPr>
        </p:nvSpPr>
        <p:spPr/>
        <p:txBody>
          <a:bodyPr/>
          <a:lstStyle/>
          <a:p>
            <a:pPr>
              <a:defRPr/>
            </a:pPr>
            <a:r>
              <a:rPr lang="zh-CN" altLang="zh-CN" sz="1200" dirty="0" smtClean="0">
                <a:solidFill>
                  <a:schemeClr val="bg2"/>
                </a:solidFill>
                <a:latin typeface="微软雅黑" panose="020B0503020204020204" pitchFamily="34" charset="-122"/>
                <a:ea typeface="微软雅黑" panose="020B0503020204020204" pitchFamily="34" charset="-122"/>
              </a:rPr>
              <a:t>一、</a:t>
            </a:r>
            <a:r>
              <a:rPr lang="zh-CN" altLang="en-US" sz="1200" dirty="0" smtClean="0">
                <a:solidFill>
                  <a:schemeClr val="bg2"/>
                </a:solidFill>
                <a:latin typeface="微软雅黑" panose="020B0503020204020204" pitchFamily="34" charset="-122"/>
                <a:ea typeface="微软雅黑" panose="020B0503020204020204" pitchFamily="34" charset="-122"/>
              </a:rPr>
              <a:t>项目成员组成</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r>
              <a:rPr lang="en-US" altLang="zh-CN" sz="1200" dirty="0" smtClean="0">
                <a:solidFill>
                  <a:schemeClr val="bg2"/>
                </a:solidFill>
                <a:latin typeface="微软雅黑" panose="020B0503020204020204" pitchFamily="34" charset="-122"/>
                <a:ea typeface="微软雅黑" panose="020B0503020204020204" pitchFamily="34" charset="-122"/>
              </a:rPr>
              <a:t>        </a:t>
            </a:r>
            <a:r>
              <a:rPr lang="zh-CN" altLang="en-US" sz="1200" dirty="0" smtClean="0">
                <a:solidFill>
                  <a:schemeClr val="bg2"/>
                </a:solidFill>
                <a:latin typeface="微软雅黑" panose="020B0503020204020204" pitchFamily="34" charset="-122"/>
                <a:ea typeface="微软雅黑" panose="020B0503020204020204" pitchFamily="34" charset="-122"/>
              </a:rPr>
              <a:t>计财部和综合部领导、公司领导秘书</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r>
              <a:rPr lang="en-US" altLang="zh-CN" sz="1200" dirty="0" smtClean="0">
                <a:solidFill>
                  <a:schemeClr val="bg2"/>
                </a:solidFill>
                <a:latin typeface="微软雅黑" panose="020B0503020204020204" pitchFamily="34" charset="-122"/>
                <a:ea typeface="微软雅黑" panose="020B0503020204020204" pitchFamily="34" charset="-122"/>
              </a:rPr>
              <a:t>        </a:t>
            </a:r>
            <a:r>
              <a:rPr lang="zh-CN" altLang="en-US" sz="1200" dirty="0" smtClean="0">
                <a:solidFill>
                  <a:schemeClr val="bg2"/>
                </a:solidFill>
                <a:latin typeface="微软雅黑" panose="020B0503020204020204" pitchFamily="34" charset="-122"/>
                <a:ea typeface="微软雅黑" panose="020B0503020204020204" pitchFamily="34" charset="-122"/>
              </a:rPr>
              <a:t>计财部信息化管理岗</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r>
              <a:rPr lang="en-US" altLang="zh-CN" sz="1200" dirty="0" smtClean="0">
                <a:solidFill>
                  <a:schemeClr val="bg2"/>
                </a:solidFill>
                <a:latin typeface="微软雅黑" panose="020B0503020204020204" pitchFamily="34" charset="-122"/>
                <a:ea typeface="微软雅黑" panose="020B0503020204020204" pitchFamily="34" charset="-122"/>
              </a:rPr>
              <a:t>        </a:t>
            </a:r>
            <a:r>
              <a:rPr lang="zh-CN" altLang="en-US" sz="1200" dirty="0" smtClean="0">
                <a:solidFill>
                  <a:schemeClr val="bg2"/>
                </a:solidFill>
                <a:latin typeface="微软雅黑" panose="020B0503020204020204" pitchFamily="34" charset="-122"/>
                <a:ea typeface="微软雅黑" panose="020B0503020204020204" pitchFamily="34" charset="-122"/>
              </a:rPr>
              <a:t>综合部秘书岗、行管岗、人事岗</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r>
              <a:rPr lang="en-US" altLang="zh-CN" sz="1200" dirty="0" smtClean="0">
                <a:solidFill>
                  <a:schemeClr val="bg2"/>
                </a:solidFill>
                <a:latin typeface="微软雅黑" panose="020B0503020204020204" pitchFamily="34" charset="-122"/>
                <a:ea typeface="微软雅黑" panose="020B0503020204020204" pitchFamily="34" charset="-122"/>
              </a:rPr>
              <a:t>        </a:t>
            </a:r>
            <a:r>
              <a:rPr lang="zh-CN" altLang="zh-CN" sz="1200" dirty="0" smtClean="0">
                <a:solidFill>
                  <a:schemeClr val="bg2"/>
                </a:solidFill>
                <a:latin typeface="微软雅黑" panose="020B0503020204020204" pitchFamily="34" charset="-122"/>
                <a:ea typeface="微软雅黑" panose="020B0503020204020204" pitchFamily="34" charset="-122"/>
              </a:rPr>
              <a:t>各</a:t>
            </a:r>
            <a:r>
              <a:rPr lang="zh-CN" altLang="en-US" sz="1200" dirty="0" smtClean="0">
                <a:solidFill>
                  <a:schemeClr val="bg2"/>
                </a:solidFill>
                <a:latin typeface="微软雅黑" panose="020B0503020204020204" pitchFamily="34" charset="-122"/>
                <a:ea typeface="微软雅黑" panose="020B0503020204020204" pitchFamily="34" charset="-122"/>
              </a:rPr>
              <a:t>部门经理、秘书</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r>
              <a:rPr lang="en-US" altLang="zh-CN" sz="1200" dirty="0" smtClean="0">
                <a:solidFill>
                  <a:schemeClr val="bg2"/>
                </a:solidFill>
                <a:latin typeface="微软雅黑" panose="020B0503020204020204" pitchFamily="34" charset="-122"/>
                <a:ea typeface="微软雅黑" panose="020B0503020204020204" pitchFamily="34" charset="-122"/>
              </a:rPr>
              <a:t>        </a:t>
            </a:r>
            <a:r>
              <a:rPr lang="zh-CN" altLang="en-US" sz="1200" dirty="0" smtClean="0">
                <a:solidFill>
                  <a:schemeClr val="bg2"/>
                </a:solidFill>
                <a:latin typeface="微软雅黑" panose="020B0503020204020204" pitchFamily="34" charset="-122"/>
                <a:ea typeface="微软雅黑" panose="020B0503020204020204" pitchFamily="34" charset="-122"/>
              </a:rPr>
              <a:t>海外项目</a:t>
            </a:r>
            <a:r>
              <a:rPr lang="en-US" altLang="zh-CN" sz="1200" dirty="0" smtClean="0">
                <a:solidFill>
                  <a:schemeClr val="bg2"/>
                </a:solidFill>
                <a:latin typeface="微软雅黑" panose="020B0503020204020204" pitchFamily="34" charset="-122"/>
                <a:ea typeface="微软雅黑" panose="020B0503020204020204" pitchFamily="34" charset="-122"/>
              </a:rPr>
              <a:t>IT</a:t>
            </a:r>
            <a:r>
              <a:rPr lang="zh-CN" altLang="zh-CN" sz="1200" dirty="0" smtClean="0">
                <a:solidFill>
                  <a:schemeClr val="bg2"/>
                </a:solidFill>
                <a:latin typeface="微软雅黑" panose="020B0503020204020204" pitchFamily="34" charset="-122"/>
                <a:ea typeface="微软雅黑" panose="020B0503020204020204" pitchFamily="34" charset="-122"/>
              </a:rPr>
              <a:t>主管</a:t>
            </a:r>
            <a:r>
              <a:rPr lang="zh-CN" altLang="en-US" sz="1200" dirty="0" smtClean="0">
                <a:solidFill>
                  <a:schemeClr val="bg2"/>
                </a:solidFill>
                <a:latin typeface="微软雅黑" panose="020B0503020204020204" pitchFamily="34" charset="-122"/>
                <a:ea typeface="微软雅黑" panose="020B0503020204020204" pitchFamily="34" charset="-122"/>
              </a:rPr>
              <a:t>或联系人</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endParaRPr lang="en-US" altLang="zh-CN" sz="1200" dirty="0" smtClean="0">
              <a:solidFill>
                <a:schemeClr val="bg2"/>
              </a:solidFill>
              <a:latin typeface="微软雅黑" panose="020B0503020204020204" pitchFamily="34" charset="-122"/>
              <a:ea typeface="微软雅黑" panose="020B0503020204020204" pitchFamily="34" charset="-122"/>
            </a:endParaRPr>
          </a:p>
          <a:p>
            <a:pPr>
              <a:defRPr/>
            </a:pPr>
            <a:r>
              <a:rPr lang="zh-CN" altLang="zh-CN" sz="1200" dirty="0" smtClean="0">
                <a:solidFill>
                  <a:schemeClr val="bg2"/>
                </a:solidFill>
                <a:latin typeface="微软雅黑" panose="020B0503020204020204" pitchFamily="34" charset="-122"/>
                <a:ea typeface="微软雅黑" panose="020B0503020204020204" pitchFamily="34" charset="-122"/>
              </a:rPr>
              <a:t>二、职责</a:t>
            </a:r>
          </a:p>
          <a:p>
            <a:pPr>
              <a:defRPr/>
            </a:pPr>
            <a:r>
              <a:rPr lang="en-US" altLang="zh-CN" sz="1200" dirty="0" smtClean="0">
                <a:solidFill>
                  <a:schemeClr val="bg2"/>
                </a:solidFill>
                <a:latin typeface="微软雅黑" panose="020B0503020204020204" pitchFamily="34" charset="-122"/>
                <a:ea typeface="微软雅黑" panose="020B0503020204020204" pitchFamily="34" charset="-122"/>
              </a:rPr>
              <a:t>       </a:t>
            </a:r>
            <a:r>
              <a:rPr lang="zh-CN" altLang="zh-CN" sz="1200" dirty="0" smtClean="0">
                <a:solidFill>
                  <a:schemeClr val="bg2"/>
                </a:solidFill>
                <a:latin typeface="微软雅黑" panose="020B0503020204020204" pitchFamily="34" charset="-122"/>
                <a:ea typeface="微软雅黑" panose="020B0503020204020204" pitchFamily="34" charset="-122"/>
              </a:rPr>
              <a:t>在</a:t>
            </a:r>
            <a:r>
              <a:rPr lang="zh-CN" altLang="en-US" sz="1200" dirty="0" smtClean="0">
                <a:solidFill>
                  <a:schemeClr val="bg2"/>
                </a:solidFill>
                <a:latin typeface="微软雅黑" panose="020B0503020204020204" pitchFamily="34" charset="-122"/>
                <a:ea typeface="微软雅黑" panose="020B0503020204020204" pitchFamily="34" charset="-122"/>
              </a:rPr>
              <a:t>慧点科技项目实施组</a:t>
            </a:r>
            <a:r>
              <a:rPr lang="zh-CN" altLang="zh-CN" sz="1200" dirty="0" smtClean="0">
                <a:solidFill>
                  <a:schemeClr val="bg2"/>
                </a:solidFill>
                <a:latin typeface="微软雅黑" panose="020B0503020204020204" pitchFamily="34" charset="-122"/>
                <a:ea typeface="微软雅黑" panose="020B0503020204020204" pitchFamily="34" charset="-122"/>
              </a:rPr>
              <a:t>的协助下，开展建设实施项目的相关工作，负责统筹项目整体进程，管理项目范围、计划、成本、质量、风险等，协调各单位资源，参与完成现状及需求调研，支持配合外部服务商完成需求分析、架构设计、开发编码、系统集成、测试调整、上线运行、运维优化、深化推广、培训和知识转移等相关具体工作。</a:t>
            </a:r>
          </a:p>
          <a:p>
            <a:pPr marL="0" indent="0">
              <a:buNone/>
            </a:pPr>
            <a:endParaRPr lang="zh-CN" altLang="en-US" dirty="0"/>
          </a:p>
        </p:txBody>
      </p:sp>
      <p:sp>
        <p:nvSpPr>
          <p:cNvPr id="4" name="页眉占位符 3"/>
          <p:cNvSpPr>
            <a:spLocks noGrp="1"/>
          </p:cNvSpPr>
          <p:nvPr>
            <p:ph type="hdr" sz="quarter" idx="10"/>
          </p:nvPr>
        </p:nvSpPr>
        <p:spPr/>
        <p:txBody>
          <a:bodyPr/>
          <a:lstStyle/>
          <a:p>
            <a:pPr>
              <a:defRPr/>
            </a:pPr>
            <a:r>
              <a:rPr lang="zh-CN" altLang="en-US" smtClean="0"/>
              <a:t>CNOOC Ltd.</a:t>
            </a:r>
            <a:endParaRPr lang="en-US" altLang="zh-CN"/>
          </a:p>
        </p:txBody>
      </p:sp>
      <p:sp>
        <p:nvSpPr>
          <p:cNvPr id="5" name="日期占位符 4"/>
          <p:cNvSpPr>
            <a:spLocks noGrp="1"/>
          </p:cNvSpPr>
          <p:nvPr>
            <p:ph type="dt" idx="11"/>
          </p:nvPr>
        </p:nvSpPr>
        <p:spPr/>
        <p:txBody>
          <a:bodyPr/>
          <a:lstStyle/>
          <a:p>
            <a:pPr>
              <a:defRPr/>
            </a:pPr>
            <a:fld id="{87F8C67F-C679-4AD8-B518-F7DFA1BB9C7C}" type="datetime1">
              <a:rPr lang="zh-CN" altLang="en-US" smtClean="0"/>
              <a:t>2018/6/24</a:t>
            </a:fld>
            <a:endParaRPr lang="en-US" altLang="zh-CN"/>
          </a:p>
        </p:txBody>
      </p:sp>
      <p:sp>
        <p:nvSpPr>
          <p:cNvPr id="6" name="灯片编号占位符 5"/>
          <p:cNvSpPr>
            <a:spLocks noGrp="1"/>
          </p:cNvSpPr>
          <p:nvPr>
            <p:ph type="sldNum" sz="quarter" idx="12"/>
          </p:nvPr>
        </p:nvSpPr>
        <p:spPr/>
        <p:txBody>
          <a:bodyPr/>
          <a:lstStyle/>
          <a:p>
            <a:pPr>
              <a:defRPr/>
            </a:pPr>
            <a:fld id="{EC287DDC-C543-4C4D-BD31-5E9A820C49B0}" type="slidenum">
              <a:rPr lang="zh-CN" altLang="en-US" smtClean="0"/>
              <a:t>6</a:t>
            </a:fld>
            <a:endParaRPr lang="zh-CN" altLang="en-US"/>
          </a:p>
        </p:txBody>
      </p:sp>
      <p:sp>
        <p:nvSpPr>
          <p:cNvPr id="7" name="页脚占位符 6"/>
          <p:cNvSpPr>
            <a:spLocks noGrp="1"/>
          </p:cNvSpPr>
          <p:nvPr>
            <p:ph type="ftr" sz="quarter" idx="13"/>
          </p:nvPr>
        </p:nvSpPr>
        <p:spPr/>
        <p:txBody>
          <a:bodyPr/>
          <a:lstStyle/>
          <a:p>
            <a:pPr>
              <a:defRPr/>
            </a:pPr>
            <a:r>
              <a:rPr lang="en-GB" smtClean="0"/>
              <a:t>Wei July 2002</a:t>
            </a:r>
            <a:endParaRPr lang="en-GB"/>
          </a:p>
        </p:txBody>
      </p:sp>
    </p:spTree>
    <p:extLst>
      <p:ext uri="{BB962C8B-B14F-4D97-AF65-F5344CB8AC3E}">
        <p14:creationId xmlns:p14="http://schemas.microsoft.com/office/powerpoint/2010/main" val="518021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0" descr="D:\work\海油\幻灯片\image\bg4.jpg"/>
          <p:cNvPicPr>
            <a:picLocks noChangeAspect="1" noChangeArrowheads="1"/>
          </p:cNvPicPr>
          <p:nvPr userDrawn="1"/>
        </p:nvPicPr>
        <p:blipFill>
          <a:blip r:embed="rId2"/>
          <a:srcRect/>
          <a:stretch>
            <a:fillRect/>
          </a:stretch>
        </p:blipFill>
        <p:spPr bwMode="auto">
          <a:xfrm>
            <a:off x="31750" y="2800350"/>
            <a:ext cx="9080500" cy="1257300"/>
          </a:xfrm>
          <a:prstGeom prst="rect">
            <a:avLst/>
          </a:prstGeom>
          <a:noFill/>
          <a:ln w="9525">
            <a:noFill/>
            <a:miter lim="800000"/>
            <a:headEnd/>
            <a:tailEnd/>
          </a:ln>
        </p:spPr>
      </p:pic>
      <p:pic>
        <p:nvPicPr>
          <p:cNvPr id="5" name="图片 41" descr="E:\clients\ipl\fun159_cnooc\logos\emblogo.tif"/>
          <p:cNvPicPr preferRelativeResize="0">
            <a:picLocks noChangeAspect="1" noChangeArrowheads="1"/>
          </p:cNvPicPr>
          <p:nvPr userDrawn="1"/>
        </p:nvPicPr>
        <p:blipFill>
          <a:blip r:embed="rId3"/>
          <a:srcRect/>
          <a:stretch>
            <a:fillRect/>
          </a:stretch>
        </p:blipFill>
        <p:spPr bwMode="auto">
          <a:xfrm>
            <a:off x="219075" y="2967038"/>
            <a:ext cx="935038" cy="862012"/>
          </a:xfrm>
          <a:prstGeom prst="rect">
            <a:avLst/>
          </a:prstGeom>
          <a:noFill/>
          <a:ln w="9525">
            <a:noFill/>
            <a:miter lim="800000"/>
            <a:headEnd/>
            <a:tailEnd/>
          </a:ln>
        </p:spPr>
      </p:pic>
      <p:sp>
        <p:nvSpPr>
          <p:cNvPr id="4105" name="矩形 9"/>
          <p:cNvSpPr>
            <a:spLocks noGrp="1" noChangeArrowheads="1"/>
          </p:cNvSpPr>
          <p:nvPr>
            <p:ph type="ctrTitle" sz="quarter"/>
          </p:nvPr>
        </p:nvSpPr>
        <p:spPr>
          <a:xfrm>
            <a:off x="1646238" y="2066925"/>
            <a:ext cx="7040562" cy="1343025"/>
          </a:xfrm>
        </p:spPr>
        <p:txBody>
          <a:bodyPr lIns="90000" tIns="46038" rIns="90000" bIns="46038" anchor="b">
            <a:spAutoFit/>
          </a:bodyPr>
          <a:lstStyle>
            <a:lvl1pPr>
              <a:lnSpc>
                <a:spcPct val="100000"/>
              </a:lnSpc>
              <a:defRPr sz="4100"/>
            </a:lvl1pPr>
          </a:lstStyle>
          <a:p>
            <a:pPr lvl="0"/>
            <a:r>
              <a:rPr lang="en-US" altLang="zh-CN" noProof="0" smtClean="0"/>
              <a:t>Click to edit Master title style</a:t>
            </a:r>
          </a:p>
        </p:txBody>
      </p:sp>
      <p:sp>
        <p:nvSpPr>
          <p:cNvPr id="4134" name="矩形 38"/>
          <p:cNvSpPr>
            <a:spLocks noGrp="1" noChangeArrowheads="1"/>
          </p:cNvSpPr>
          <p:nvPr>
            <p:ph type="subTitle" sz="quarter" idx="1"/>
          </p:nvPr>
        </p:nvSpPr>
        <p:spPr>
          <a:xfrm>
            <a:off x="1646238" y="3362325"/>
            <a:ext cx="7040562" cy="457200"/>
          </a:xfrm>
        </p:spPr>
        <p:txBody>
          <a:bodyPr>
            <a:spAutoFit/>
          </a:bodyPr>
          <a:lstStyle>
            <a:lvl1pPr marL="0" indent="0">
              <a:spcBef>
                <a:spcPct val="0"/>
              </a:spcBef>
              <a:spcAft>
                <a:spcPct val="0"/>
              </a:spcAft>
              <a:buFont typeface="Monotype Sorts" pitchFamily="2" charset="2"/>
              <a:buNone/>
              <a:defRPr sz="2400" b="0">
                <a:solidFill>
                  <a:srgbClr val="CC3300"/>
                </a:solidFill>
                <a:effectLst/>
              </a:defRPr>
            </a:lvl1pPr>
          </a:lstStyle>
          <a:p>
            <a:pPr lvl="0"/>
            <a:r>
              <a:rPr lang="en-US" altLang="zh-CN" noProof="0" smtClean="0"/>
              <a:t>Click to edit Master subtitle style</a:t>
            </a:r>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9"/>
          <p:cNvSpPr>
            <a:spLocks noGrp="1" noChangeArrowheads="1"/>
          </p:cNvSpPr>
          <p:nvPr>
            <p:ph type="sldNum" sz="quarter" idx="10"/>
          </p:nvPr>
        </p:nvSpPr>
        <p:spPr/>
        <p:txBody>
          <a:bodyPr/>
          <a:lstStyle>
            <a:lvl1pPr>
              <a:defRPr/>
            </a:lvl1pPr>
          </a:lstStyle>
          <a:p>
            <a:pPr>
              <a:defRPr/>
            </a:pPr>
            <a:fld id="{3EF62E96-783D-483D-8416-2F013175D450}" type="slidenum">
              <a:rPr lang="zh-CN" altLang="en-US"/>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9"/>
          <p:cNvSpPr>
            <a:spLocks noGrp="1" noChangeArrowheads="1"/>
          </p:cNvSpPr>
          <p:nvPr>
            <p:ph type="sldNum" sz="quarter" idx="10"/>
          </p:nvPr>
        </p:nvSpPr>
        <p:spPr/>
        <p:txBody>
          <a:bodyPr/>
          <a:lstStyle>
            <a:lvl1pPr>
              <a:defRPr/>
            </a:lvl1pPr>
          </a:lstStyle>
          <a:p>
            <a:pPr>
              <a:defRPr/>
            </a:pPr>
            <a:fld id="{20D128F5-133B-4EDB-8757-0A935526C94C}" type="slidenum">
              <a:rPr lang="zh-CN" altLang="en-US"/>
              <a:t>‹#›</a:t>
            </a:fld>
            <a:endParaRPr lang="zh-CN" alt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3713" y="247650"/>
            <a:ext cx="2052637"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47650"/>
            <a:ext cx="6005513"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9"/>
          <p:cNvSpPr>
            <a:spLocks noGrp="1" noChangeArrowheads="1"/>
          </p:cNvSpPr>
          <p:nvPr>
            <p:ph type="sldNum" sz="quarter" idx="10"/>
          </p:nvPr>
        </p:nvSpPr>
        <p:spPr/>
        <p:txBody>
          <a:bodyPr/>
          <a:lstStyle>
            <a:lvl1pPr>
              <a:defRPr/>
            </a:lvl1pPr>
          </a:lstStyle>
          <a:p>
            <a:pPr>
              <a:defRPr/>
            </a:pPr>
            <a:fld id="{31BB0580-E2EA-4399-9EF1-C5A1D988416F}" type="slidenum">
              <a:rPr lang="zh-CN" altLang="en-US"/>
              <a:t>‹#›</a:t>
            </a:fld>
            <a:endParaRPr lang="zh-CN" altLang="en-US"/>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714500" y="247650"/>
            <a:ext cx="7181850" cy="876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981200"/>
            <a:ext cx="3810000" cy="4114800"/>
          </a:xfrm>
        </p:spPr>
        <p:txBody>
          <a:bodyPr/>
          <a:lstStyle/>
          <a:p>
            <a:pPr lvl="0"/>
            <a:endParaRPr lang="zh-CN" altLang="en-US" noProof="0"/>
          </a:p>
        </p:txBody>
      </p:sp>
      <p:sp>
        <p:nvSpPr>
          <p:cNvPr id="5" name="矩形 59"/>
          <p:cNvSpPr>
            <a:spLocks noGrp="1" noChangeArrowheads="1"/>
          </p:cNvSpPr>
          <p:nvPr>
            <p:ph type="sldNum" sz="quarter" idx="10"/>
          </p:nvPr>
        </p:nvSpPr>
        <p:spPr/>
        <p:txBody>
          <a:bodyPr/>
          <a:lstStyle>
            <a:lvl1pPr>
              <a:defRPr/>
            </a:lvl1pPr>
          </a:lstStyle>
          <a:p>
            <a:pPr>
              <a:defRPr/>
            </a:pPr>
            <a:fld id="{A5A3DA2C-B4EE-4931-9026-34CC2091FE5A}" type="slidenum">
              <a:rPr lang="zh-CN" altLang="en-US"/>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9"/>
          <p:cNvSpPr>
            <a:spLocks noGrp="1" noChangeArrowheads="1"/>
          </p:cNvSpPr>
          <p:nvPr>
            <p:ph type="sldNum" sz="quarter" idx="10"/>
          </p:nvPr>
        </p:nvSpPr>
        <p:spPr/>
        <p:txBody>
          <a:bodyPr/>
          <a:lstStyle>
            <a:lvl1pPr>
              <a:defRPr/>
            </a:lvl1pPr>
          </a:lstStyle>
          <a:p>
            <a:pPr>
              <a:defRPr/>
            </a:pPr>
            <a:fld id="{8E184BD1-1AD3-4FBC-89A7-60DA58934760}" type="slidenum">
              <a:rPr lang="zh-CN" altLang="en-US"/>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59"/>
          <p:cNvSpPr>
            <a:spLocks noGrp="1" noChangeArrowheads="1"/>
          </p:cNvSpPr>
          <p:nvPr>
            <p:ph type="sldNum" sz="quarter" idx="10"/>
          </p:nvPr>
        </p:nvSpPr>
        <p:spPr/>
        <p:txBody>
          <a:bodyPr/>
          <a:lstStyle>
            <a:lvl1pPr>
              <a:defRPr/>
            </a:lvl1pPr>
          </a:lstStyle>
          <a:p>
            <a:pPr>
              <a:defRPr/>
            </a:pPr>
            <a:fld id="{EBC0C359-6B20-4C16-B299-0CB6327EA9CD}" type="slidenum">
              <a:rPr lang="zh-CN" altLang="en-US"/>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59"/>
          <p:cNvSpPr>
            <a:spLocks noGrp="1" noChangeArrowheads="1"/>
          </p:cNvSpPr>
          <p:nvPr>
            <p:ph type="sldNum" sz="quarter" idx="10"/>
          </p:nvPr>
        </p:nvSpPr>
        <p:spPr/>
        <p:txBody>
          <a:bodyPr/>
          <a:lstStyle>
            <a:lvl1pPr>
              <a:defRPr/>
            </a:lvl1pPr>
          </a:lstStyle>
          <a:p>
            <a:pPr>
              <a:defRPr/>
            </a:pPr>
            <a:fld id="{D17D4B0B-27E8-49AD-BA5B-90738CF42A8E}" type="slidenum">
              <a:rPr lang="zh-CN" altLang="en-US"/>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59"/>
          <p:cNvSpPr>
            <a:spLocks noGrp="1" noChangeArrowheads="1"/>
          </p:cNvSpPr>
          <p:nvPr>
            <p:ph type="sldNum" sz="quarter" idx="10"/>
          </p:nvPr>
        </p:nvSpPr>
        <p:spPr/>
        <p:txBody>
          <a:bodyPr/>
          <a:lstStyle>
            <a:lvl1pPr>
              <a:defRPr/>
            </a:lvl1pPr>
          </a:lstStyle>
          <a:p>
            <a:pPr>
              <a:defRPr/>
            </a:pPr>
            <a:fld id="{C3EBF048-E5DF-4607-AFBA-D191EB496CCB}" type="slidenum">
              <a:rPr lang="zh-CN" altLang="en-US"/>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59"/>
          <p:cNvSpPr>
            <a:spLocks noGrp="1" noChangeArrowheads="1"/>
          </p:cNvSpPr>
          <p:nvPr>
            <p:ph type="sldNum" sz="quarter" idx="10"/>
          </p:nvPr>
        </p:nvSpPr>
        <p:spPr/>
        <p:txBody>
          <a:bodyPr/>
          <a:lstStyle>
            <a:lvl1pPr>
              <a:defRPr/>
            </a:lvl1pPr>
          </a:lstStyle>
          <a:p>
            <a:pPr>
              <a:defRPr/>
            </a:pPr>
            <a:fld id="{A73AE1ED-2072-4950-9D32-08B95CB4C9FD}" type="slidenum">
              <a:rPr lang="zh-CN" altLang="en-US"/>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59"/>
          <p:cNvSpPr>
            <a:spLocks noGrp="1" noChangeArrowheads="1"/>
          </p:cNvSpPr>
          <p:nvPr>
            <p:ph type="sldNum" sz="quarter" idx="10"/>
          </p:nvPr>
        </p:nvSpPr>
        <p:spPr/>
        <p:txBody>
          <a:bodyPr/>
          <a:lstStyle>
            <a:lvl1pPr>
              <a:defRPr/>
            </a:lvl1pPr>
          </a:lstStyle>
          <a:p>
            <a:pPr>
              <a:defRPr/>
            </a:pPr>
            <a:fld id="{3DFEC72D-037E-4E30-89A0-67CEB02A0047}" type="slidenum">
              <a:rPr lang="zh-CN" altLang="en-US"/>
              <a:t>‹#›</a:t>
            </a:fld>
            <a:endParaRPr lang="zh-CN" altLang="en-US"/>
          </a:p>
        </p:txBody>
      </p:sp>
      <p:pic>
        <p:nvPicPr>
          <p:cNvPr id="3" name="图片 2" descr="ghgj"/>
          <p:cNvPicPr>
            <a:picLocks noChangeAspect="1"/>
          </p:cNvPicPr>
          <p:nvPr userDrawn="1"/>
        </p:nvPicPr>
        <p:blipFill>
          <a:blip r:embed="rId2"/>
          <a:stretch>
            <a:fillRect/>
          </a:stretch>
        </p:blipFill>
        <p:spPr>
          <a:xfrm>
            <a:off x="0" y="0"/>
            <a:ext cx="1300480" cy="1228725"/>
          </a:xfrm>
          <a:prstGeom prst="rect">
            <a:avLst/>
          </a:prstGeom>
        </p:spPr>
      </p:pic>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6D5ACA89-D3EE-415D-AA56-E3585D5D8166}" type="slidenum">
              <a:rPr lang="zh-CN" altLang="en-US" smtClean="0"/>
              <a:t>‹#›</a:t>
            </a:fld>
            <a:endParaRPr lang="zh-CN" altLang="en-US"/>
          </a:p>
        </p:txBody>
      </p:sp>
    </p:spTree>
    <p:extLst>
      <p:ext uri="{BB962C8B-B14F-4D97-AF65-F5344CB8AC3E}">
        <p14:creationId xmlns:p14="http://schemas.microsoft.com/office/powerpoint/2010/main" val="3477906714"/>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9"/>
          <p:cNvSpPr>
            <a:spLocks noGrp="1" noChangeArrowheads="1"/>
          </p:cNvSpPr>
          <p:nvPr>
            <p:ph type="sldNum" sz="quarter" idx="10"/>
          </p:nvPr>
        </p:nvSpPr>
        <p:spPr/>
        <p:txBody>
          <a:bodyPr/>
          <a:lstStyle>
            <a:lvl1pPr>
              <a:defRPr/>
            </a:lvl1pPr>
          </a:lstStyle>
          <a:p>
            <a:pPr>
              <a:defRPr/>
            </a:pPr>
            <a:fld id="{6F98D96C-0176-429B-86AE-918BE40C20EA}" type="slidenum">
              <a:rPr lang="zh-CN" altLang="en-US"/>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123" name="文本框 51"/>
          <p:cNvSpPr txBox="1">
            <a:spLocks noChangeArrowheads="1"/>
          </p:cNvSpPr>
          <p:nvPr/>
        </p:nvSpPr>
        <p:spPr bwMode="auto">
          <a:xfrm>
            <a:off x="8123238" y="6619875"/>
            <a:ext cx="1020762" cy="238125"/>
          </a:xfrm>
          <a:prstGeom prst="rect">
            <a:avLst/>
          </a:prstGeom>
          <a:noFill/>
          <a:ln>
            <a:noFill/>
          </a:ln>
          <a:effectLst/>
        </p:spPr>
        <p:txBody>
          <a:bodyPr lIns="92075" tIns="46038" rIns="92075" bIns="46038">
            <a:spAutoFit/>
          </a:bodyPr>
          <a:lstStyle/>
          <a:p>
            <a:pPr algn="r" eaLnBrk="0" hangingPunct="0">
              <a:lnSpc>
                <a:spcPct val="80000"/>
              </a:lnSpc>
              <a:spcBef>
                <a:spcPct val="50000"/>
              </a:spcBef>
              <a:spcAft>
                <a:spcPct val="25000"/>
              </a:spcAft>
              <a:buClr>
                <a:schemeClr val="tx2"/>
              </a:buClr>
              <a:buFont typeface="Monotype Sorts" pitchFamily="2" charset="2"/>
              <a:buNone/>
              <a:defRPr/>
            </a:pPr>
            <a:fld id="{20989BBB-1FAE-4459-ABBC-A662477A06D6}" type="slidenum">
              <a:rPr lang="zh-CN" altLang="en-US" sz="1200">
                <a:latin typeface="Arial" panose="020B0604020202020204" pitchFamily="34" charset="0"/>
                <a:ea typeface="宋体" panose="02010600030101010101" pitchFamily="2" charset="-122"/>
              </a:rPr>
              <a:t>‹#›</a:t>
            </a:fld>
            <a:endParaRPr lang="zh-CN" altLang="en-US" sz="1200">
              <a:latin typeface="Arial" panose="020B0604020202020204" pitchFamily="34" charset="0"/>
              <a:ea typeface="宋体" panose="02010600030101010101" pitchFamily="2" charset="-122"/>
            </a:endParaRPr>
          </a:p>
        </p:txBody>
      </p:sp>
      <p:sp>
        <p:nvSpPr>
          <p:cNvPr id="1027" name="矩形 55"/>
          <p:cNvSpPr>
            <a:spLocks noGrp="1" noChangeArrowheads="1"/>
          </p:cNvSpPr>
          <p:nvPr>
            <p:ph type="title"/>
          </p:nvPr>
        </p:nvSpPr>
        <p:spPr bwMode="auto">
          <a:xfrm>
            <a:off x="1714500" y="247650"/>
            <a:ext cx="7181850" cy="876300"/>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标题</a:t>
            </a:r>
          </a:p>
        </p:txBody>
      </p:sp>
      <p:sp>
        <p:nvSpPr>
          <p:cNvPr id="3128" name="矩形 56"/>
          <p:cNvSpPr>
            <a:spLocks noGrp="1" noChangeArrowheads="1"/>
          </p:cNvSpPr>
          <p:nvPr>
            <p:ph type="body" idx="1"/>
          </p:nvPr>
        </p:nvSpPr>
        <p:spPr bwMode="auto">
          <a:xfrm>
            <a:off x="685800" y="1981200"/>
            <a:ext cx="7772400" cy="4114800"/>
          </a:xfrm>
          <a:prstGeom prst="rect">
            <a:avLst/>
          </a:prstGeom>
          <a:noFill/>
          <a:ln>
            <a:noFill/>
          </a:ln>
          <a:effec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131" name="矩形 59"/>
          <p:cNvSpPr>
            <a:spLocks noGrp="1" noChangeArrowheads="1"/>
          </p:cNvSpPr>
          <p:nvPr>
            <p:ph type="sldNum" sz="quarter" idx="4"/>
          </p:nvPr>
        </p:nvSpPr>
        <p:spPr bwMode="auto">
          <a:xfrm>
            <a:off x="8001000" y="6248400"/>
            <a:ext cx="457200" cy="457200"/>
          </a:xfrm>
          <a:prstGeom prst="rect">
            <a:avLst/>
          </a:prstGeom>
          <a:noFill/>
          <a:ln>
            <a:noFill/>
          </a:ln>
          <a:effectLst/>
        </p:spPr>
        <p:txBody>
          <a:bodyPr vert="horz" wrap="square" lIns="91440" tIns="45720" rIns="91440" bIns="45720" numCol="1" anchor="t" anchorCtr="0" compatLnSpc="1"/>
          <a:lstStyle>
            <a:lvl1pPr algn="r">
              <a:lnSpc>
                <a:spcPct val="140000"/>
              </a:lnSpc>
              <a:buClr>
                <a:srgbClr val="FF9900"/>
              </a:buClr>
              <a:buSzPct val="90000"/>
              <a:buFont typeface="Wingdings" panose="05000000000000000000" pitchFamily="2" charset="2"/>
              <a:buNone/>
              <a:defRPr>
                <a:latin typeface="+mj-ea"/>
                <a:ea typeface="+mj-ea"/>
              </a:defRPr>
            </a:lvl1pPr>
          </a:lstStyle>
          <a:p>
            <a:pPr>
              <a:defRPr/>
            </a:pPr>
            <a:fld id="{6D5ACA89-D3EE-415D-AA56-E3585D5D8166}" type="slidenum">
              <a:rPr lang="zh-CN" altLang="en-US"/>
              <a:t>‹#›</a:t>
            </a:fld>
            <a:endParaRPr lang="zh-CN" altLang="en-US"/>
          </a:p>
        </p:txBody>
      </p:sp>
      <p:pic>
        <p:nvPicPr>
          <p:cNvPr id="3" name="图片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56" r:id="rId9"/>
    <p:sldLayoutId id="2147483657" r:id="rId10"/>
    <p:sldLayoutId id="2147483658" r:id="rId11"/>
    <p:sldLayoutId id="2147483659" r:id="rId12"/>
    <p:sldLayoutId id="2147483660" r:id="rId13"/>
  </p:sldLayoutIdLst>
  <p:transition spd="med">
    <p:wipe dir="r"/>
  </p:transition>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3600" b="1">
          <a:solidFill>
            <a:srgbClr val="FFCC00"/>
          </a:solidFill>
          <a:latin typeface="+mj-lt"/>
          <a:ea typeface="+mj-ea"/>
          <a:cs typeface="+mj-cs"/>
        </a:defRPr>
      </a:lvl1pPr>
      <a:lvl2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2pPr>
      <a:lvl3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3pPr>
      <a:lvl4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4pPr>
      <a:lvl5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5pPr>
      <a:lvl6pPr marL="4572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6pPr>
      <a:lvl7pPr marL="9144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7pPr>
      <a:lvl8pPr marL="13716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8pPr>
      <a:lvl9pPr marL="18288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9pPr>
    </p:titleStyle>
    <p:bodyStyle>
      <a:lvl1pPr marL="292100" indent="-292100" algn="l" rtl="0" eaLnBrk="0" fontAlgn="base" hangingPunct="0">
        <a:spcBef>
          <a:spcPct val="25000"/>
        </a:spcBef>
        <a:spcAft>
          <a:spcPct val="15000"/>
        </a:spcAft>
        <a:buClr>
          <a:schemeClr val="tx2"/>
        </a:buClr>
        <a:buFont typeface="Monotype Sorts"/>
        <a:buBlip>
          <a:blip r:embed="rId17"/>
        </a:buBlip>
        <a:defRPr sz="2000" b="1">
          <a:solidFill>
            <a:schemeClr val="tx1"/>
          </a:solidFill>
          <a:effectLst>
            <a:outerShdw blurRad="38100" dist="38100" dir="2700000" algn="tl">
              <a:srgbClr val="000000"/>
            </a:outerShdw>
          </a:effectLst>
          <a:latin typeface="+mn-lt"/>
          <a:ea typeface="+mn-ea"/>
          <a:cs typeface="+mn-cs"/>
        </a:defRPr>
      </a:lvl1pPr>
      <a:lvl2pPr marL="762000" indent="-279400" algn="l" rtl="0" eaLnBrk="0" fontAlgn="base" hangingPunct="0">
        <a:spcBef>
          <a:spcPct val="25000"/>
        </a:spcBef>
        <a:spcAft>
          <a:spcPct val="15000"/>
        </a:spcAft>
        <a:buClr>
          <a:schemeClr val="tx2"/>
        </a:buClr>
        <a:buSzPct val="85000"/>
        <a:buFont typeface="Monotype Sorts"/>
        <a:buBlip>
          <a:blip r:embed="rId17"/>
        </a:buBlip>
        <a:defRPr>
          <a:solidFill>
            <a:schemeClr val="tx1"/>
          </a:solidFill>
          <a:effectLst>
            <a:outerShdw blurRad="38100" dist="38100" dir="2700000" algn="tl">
              <a:srgbClr val="000000"/>
            </a:outerShdw>
          </a:effectLst>
          <a:latin typeface="+mn-lt"/>
          <a:ea typeface="+mn-ea"/>
        </a:defRPr>
      </a:lvl2pPr>
      <a:lvl3pPr marL="1243330" indent="-290830" algn="l" rtl="0" eaLnBrk="0" fontAlgn="base" hangingPunct="0">
        <a:spcBef>
          <a:spcPct val="25000"/>
        </a:spcBef>
        <a:spcAft>
          <a:spcPct val="15000"/>
        </a:spcAft>
        <a:buClr>
          <a:schemeClr val="tx2"/>
        </a:buClr>
        <a:buSzPct val="85000"/>
        <a:buFont typeface="Monotype Sorts"/>
        <a:buBlip>
          <a:blip r:embed="rId17"/>
        </a:buBlip>
        <a:defRPr>
          <a:solidFill>
            <a:schemeClr val="tx1"/>
          </a:solidFill>
          <a:effectLst>
            <a:outerShdw blurRad="38100" dist="38100" dir="2700000" algn="tl">
              <a:srgbClr val="000000"/>
            </a:outerShdw>
          </a:effectLst>
          <a:latin typeface="+mn-lt"/>
          <a:ea typeface="+mn-ea"/>
        </a:defRPr>
      </a:lvl3pPr>
      <a:lvl4pPr marL="1714500" indent="-281305" algn="l" rtl="0" eaLnBrk="0" fontAlgn="base" hangingPunct="0">
        <a:spcBef>
          <a:spcPct val="25000"/>
        </a:spcBef>
        <a:spcAft>
          <a:spcPct val="15000"/>
        </a:spcAft>
        <a:buClr>
          <a:schemeClr val="tx2"/>
        </a:buClr>
        <a:buSzPct val="85000"/>
        <a:buBlip>
          <a:blip r:embed="rId17"/>
        </a:buBlip>
        <a:defRPr>
          <a:solidFill>
            <a:schemeClr val="tx1"/>
          </a:solidFill>
          <a:effectLst>
            <a:outerShdw blurRad="38100" dist="38100" dir="2700000" algn="tl">
              <a:srgbClr val="000000"/>
            </a:outerShdw>
          </a:effectLst>
          <a:latin typeface="+mn-lt"/>
          <a:ea typeface="+mn-ea"/>
        </a:defRPr>
      </a:lvl4pPr>
      <a:lvl5pPr marL="2195830" indent="-290830" algn="l" rtl="0" eaLnBrk="0" fontAlgn="base" hangingPunct="0">
        <a:spcBef>
          <a:spcPct val="25000"/>
        </a:spcBef>
        <a:spcAft>
          <a:spcPct val="15000"/>
        </a:spcAft>
        <a:buClr>
          <a:schemeClr val="tx2"/>
        </a:buClr>
        <a:buSzPct val="85000"/>
        <a:buBlip>
          <a:blip r:embed="rId17"/>
        </a:buBlip>
        <a:defRPr>
          <a:solidFill>
            <a:schemeClr val="tx1"/>
          </a:solidFill>
          <a:effectLst>
            <a:outerShdw blurRad="38100" dist="38100" dir="2700000" algn="tl">
              <a:srgbClr val="000000"/>
            </a:outerShdw>
          </a:effectLst>
          <a:latin typeface="+mn-lt"/>
          <a:ea typeface="+mn-ea"/>
        </a:defRPr>
      </a:lvl5pPr>
      <a:lvl6pPr marL="2653030" indent="-290830" algn="l" rtl="0" eaLnBrk="0" fontAlgn="base" hangingPunct="0">
        <a:spcBef>
          <a:spcPct val="25000"/>
        </a:spcBef>
        <a:spcAft>
          <a:spcPct val="15000"/>
        </a:spcAft>
        <a:buClr>
          <a:schemeClr val="tx2"/>
        </a:buClr>
        <a:buSzPct val="85000"/>
        <a:buBlip>
          <a:blip r:embed="rId17"/>
        </a:buBlip>
        <a:defRPr>
          <a:solidFill>
            <a:schemeClr val="tx1"/>
          </a:solidFill>
          <a:effectLst>
            <a:outerShdw blurRad="38100" dist="38100" dir="2700000" algn="tl">
              <a:srgbClr val="000000"/>
            </a:outerShdw>
          </a:effectLst>
          <a:latin typeface="+mn-lt"/>
          <a:ea typeface="+mn-ea"/>
        </a:defRPr>
      </a:lvl6pPr>
      <a:lvl7pPr marL="3110230" indent="-290830" algn="l" rtl="0" eaLnBrk="0" fontAlgn="base" hangingPunct="0">
        <a:spcBef>
          <a:spcPct val="25000"/>
        </a:spcBef>
        <a:spcAft>
          <a:spcPct val="15000"/>
        </a:spcAft>
        <a:buClr>
          <a:schemeClr val="tx2"/>
        </a:buClr>
        <a:buSzPct val="85000"/>
        <a:buBlip>
          <a:blip r:embed="rId17"/>
        </a:buBlip>
        <a:defRPr>
          <a:solidFill>
            <a:schemeClr val="tx1"/>
          </a:solidFill>
          <a:effectLst>
            <a:outerShdw blurRad="38100" dist="38100" dir="2700000" algn="tl">
              <a:srgbClr val="000000"/>
            </a:outerShdw>
          </a:effectLst>
          <a:latin typeface="+mn-lt"/>
          <a:ea typeface="+mn-ea"/>
        </a:defRPr>
      </a:lvl7pPr>
      <a:lvl8pPr marL="3567430" indent="-290830" algn="l" rtl="0" eaLnBrk="0" fontAlgn="base" hangingPunct="0">
        <a:spcBef>
          <a:spcPct val="25000"/>
        </a:spcBef>
        <a:spcAft>
          <a:spcPct val="15000"/>
        </a:spcAft>
        <a:buClr>
          <a:schemeClr val="tx2"/>
        </a:buClr>
        <a:buSzPct val="85000"/>
        <a:buBlip>
          <a:blip r:embed="rId17"/>
        </a:buBlip>
        <a:defRPr>
          <a:solidFill>
            <a:schemeClr val="tx1"/>
          </a:solidFill>
          <a:effectLst>
            <a:outerShdw blurRad="38100" dist="38100" dir="2700000" algn="tl">
              <a:srgbClr val="000000"/>
            </a:outerShdw>
          </a:effectLst>
          <a:latin typeface="+mn-lt"/>
          <a:ea typeface="+mn-ea"/>
        </a:defRPr>
      </a:lvl8pPr>
      <a:lvl9pPr marL="4024630" indent="-290830" algn="l" rtl="0" eaLnBrk="0" fontAlgn="base" hangingPunct="0">
        <a:spcBef>
          <a:spcPct val="25000"/>
        </a:spcBef>
        <a:spcAft>
          <a:spcPct val="15000"/>
        </a:spcAft>
        <a:buClr>
          <a:schemeClr val="tx2"/>
        </a:buClr>
        <a:buSzPct val="85000"/>
        <a:buBlip>
          <a:blip r:embed="rId17"/>
        </a:buBlip>
        <a:defRPr>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2594" name="文本框 2"/>
          <p:cNvSpPr txBox="1">
            <a:spLocks noChangeArrowheads="1"/>
          </p:cNvSpPr>
          <p:nvPr/>
        </p:nvSpPr>
        <p:spPr bwMode="auto">
          <a:xfrm>
            <a:off x="747984" y="2328295"/>
            <a:ext cx="6454775" cy="646331"/>
          </a:xfrm>
          <a:prstGeom prst="rect">
            <a:avLst/>
          </a:prstGeom>
          <a:noFill/>
          <a:ln>
            <a:noFill/>
          </a:ln>
          <a:effectLst/>
        </p:spPr>
        <p:txBody>
          <a:bodyPr>
            <a:spAutoFit/>
          </a:bodyPr>
          <a:lstStyle/>
          <a:p>
            <a:pPr algn="ctr" eaLnBrk="0" hangingPunct="0">
              <a:defRPr/>
            </a:pPr>
            <a:r>
              <a:rPr lang="zh-CN" altLang="en-US" sz="3600"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全球气象</a:t>
            </a:r>
            <a:r>
              <a:rPr lang="en-US" altLang="zh-CN" sz="3600"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AI</a:t>
            </a:r>
            <a:r>
              <a:rPr lang="zh-CN" altLang="en-US" sz="3600"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挑战赛</a:t>
            </a:r>
            <a:endParaRPr lang="en-US" altLang="zh-CN" sz="3600" dirty="0" smtClean="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723" name="文本框 3"/>
          <p:cNvSpPr txBox="1">
            <a:spLocks noChangeArrowheads="1"/>
          </p:cNvSpPr>
          <p:nvPr/>
        </p:nvSpPr>
        <p:spPr bwMode="auto">
          <a:xfrm>
            <a:off x="2491798" y="4426095"/>
            <a:ext cx="5867400" cy="1323439"/>
          </a:xfrm>
          <a:prstGeom prst="rect">
            <a:avLst/>
          </a:prstGeom>
          <a:noFill/>
          <a:ln w="9525">
            <a:noFill/>
            <a:miter lim="800000"/>
          </a:ln>
        </p:spPr>
        <p:txBody>
          <a:bodyPr>
            <a:spAutoFit/>
          </a:bodyPr>
          <a:lstStyle/>
          <a:p>
            <a:pPr algn="ctr" eaLnBrk="0" hangingPunct="0"/>
            <a:r>
              <a:rPr lang="en-US" altLang="zh-CN" sz="2400" i="1" dirty="0">
                <a:latin typeface="微软雅黑" panose="020B0503020204020204" pitchFamily="34" charset="-122"/>
                <a:ea typeface="微软雅黑" panose="020B0503020204020204" pitchFamily="34" charset="-122"/>
              </a:rPr>
              <a:t>	</a:t>
            </a:r>
          </a:p>
          <a:p>
            <a:pPr algn="ctr" eaLnBrk="0" hangingPunct="0"/>
            <a:r>
              <a:rPr lang="en-US" altLang="zh-CN" sz="2800" dirty="0" smtClean="0">
                <a:solidFill>
                  <a:schemeClr val="bg2"/>
                </a:solidFill>
                <a:latin typeface="微软雅黑" panose="020B0503020204020204" pitchFamily="34" charset="-122"/>
                <a:ea typeface="微软雅黑" panose="020B0503020204020204" pitchFamily="34" charset="-122"/>
              </a:rPr>
              <a:t>		AIE0X</a:t>
            </a:r>
            <a:r>
              <a:rPr lang="zh-CN" altLang="en-US" sz="2800" dirty="0" smtClean="0">
                <a:solidFill>
                  <a:schemeClr val="bg2"/>
                </a:solidFill>
                <a:latin typeface="微软雅黑" panose="020B0503020204020204" pitchFamily="34" charset="-122"/>
                <a:ea typeface="微软雅黑" panose="020B0503020204020204" pitchFamily="34" charset="-122"/>
              </a:rPr>
              <a:t>班  </a:t>
            </a:r>
            <a:r>
              <a:rPr lang="zh-CN" altLang="en-US" sz="2800" dirty="0" smtClean="0">
                <a:solidFill>
                  <a:schemeClr val="bg2"/>
                </a:solidFill>
                <a:latin typeface="微软雅黑" panose="020B0503020204020204" pitchFamily="34" charset="-122"/>
                <a:ea typeface="微软雅黑" panose="020B0503020204020204" pitchFamily="34" charset="-122"/>
              </a:rPr>
              <a:t>第</a:t>
            </a:r>
            <a:r>
              <a:rPr lang="en-US" altLang="zh-CN" sz="2800" dirty="0" smtClean="0">
                <a:solidFill>
                  <a:schemeClr val="bg2"/>
                </a:solidFill>
                <a:latin typeface="微软雅黑" panose="020B0503020204020204" pitchFamily="34" charset="-122"/>
                <a:ea typeface="微软雅黑" panose="020B0503020204020204" pitchFamily="34" charset="-122"/>
              </a:rPr>
              <a:t>04</a:t>
            </a:r>
            <a:r>
              <a:rPr lang="zh-CN" altLang="en-US" sz="2800" dirty="0" smtClean="0">
                <a:solidFill>
                  <a:schemeClr val="bg2"/>
                </a:solidFill>
                <a:latin typeface="微软雅黑" panose="020B0503020204020204" pitchFamily="34" charset="-122"/>
                <a:ea typeface="微软雅黑" panose="020B0503020204020204" pitchFamily="34" charset="-122"/>
              </a:rPr>
              <a:t>组</a:t>
            </a:r>
            <a:endParaRPr lang="zh-CN" altLang="en-US" sz="2800" dirty="0">
              <a:solidFill>
                <a:schemeClr val="bg2"/>
              </a:solidFill>
              <a:latin typeface="微软雅黑" panose="020B0503020204020204" pitchFamily="34" charset="-122"/>
              <a:ea typeface="微软雅黑" panose="020B0503020204020204" pitchFamily="34" charset="-122"/>
            </a:endParaRPr>
          </a:p>
          <a:p>
            <a:pPr algn="ctr" eaLnBrk="0" hangingPunct="0"/>
            <a:r>
              <a:rPr lang="en-US" altLang="zh-CN" sz="2800" dirty="0" smtClean="0">
                <a:solidFill>
                  <a:schemeClr val="bg2"/>
                </a:solidFill>
                <a:latin typeface="微软雅黑" panose="020B0503020204020204" pitchFamily="34" charset="-122"/>
                <a:ea typeface="微软雅黑" panose="020B0503020204020204" pitchFamily="34" charset="-122"/>
              </a:rPr>
              <a:t>			2018</a:t>
            </a:r>
            <a:r>
              <a:rPr lang="zh-CN" altLang="en-US" sz="2800" dirty="0" smtClean="0">
                <a:solidFill>
                  <a:schemeClr val="bg2"/>
                </a:solidFill>
                <a:latin typeface="微软雅黑" panose="020B0503020204020204" pitchFamily="34" charset="-122"/>
                <a:ea typeface="微软雅黑" panose="020B0503020204020204" pitchFamily="34" charset="-122"/>
              </a:rPr>
              <a:t>年</a:t>
            </a:r>
            <a:r>
              <a:rPr lang="en-US" altLang="zh-CN" sz="2800" dirty="0">
                <a:solidFill>
                  <a:schemeClr val="bg2"/>
                </a:solidFill>
                <a:latin typeface="微软雅黑" panose="020B0503020204020204" pitchFamily="34" charset="-122"/>
                <a:ea typeface="微软雅黑" panose="020B0503020204020204" pitchFamily="34" charset="-122"/>
              </a:rPr>
              <a:t>6</a:t>
            </a:r>
            <a:r>
              <a:rPr lang="zh-CN" altLang="en-US" sz="2800" dirty="0" smtClean="0">
                <a:solidFill>
                  <a:schemeClr val="bg2"/>
                </a:solidFill>
                <a:latin typeface="微软雅黑" panose="020B0503020204020204" pitchFamily="34" charset="-122"/>
                <a:ea typeface="微软雅黑" panose="020B0503020204020204" pitchFamily="34" charset="-122"/>
              </a:rPr>
              <a:t>月</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DFEC72D-037E-4E30-89A0-67CEB02A0047}" type="slidenum">
              <a:rPr lang="zh-CN" altLang="en-US" smtClean="0"/>
              <a:t>2</a:t>
            </a:fld>
            <a:endParaRPr lang="zh-CN" altLang="en-US"/>
          </a:p>
        </p:txBody>
      </p:sp>
      <p:sp>
        <p:nvSpPr>
          <p:cNvPr id="4" name="矩形 3"/>
          <p:cNvSpPr/>
          <p:nvPr/>
        </p:nvSpPr>
        <p:spPr>
          <a:xfrm>
            <a:off x="201707" y="1442388"/>
            <a:ext cx="8646458" cy="3477875"/>
          </a:xfrm>
          <a:prstGeom prst="rect">
            <a:avLst/>
          </a:prstGeom>
        </p:spPr>
        <p:txBody>
          <a:bodyPr wrap="square">
            <a:spAutoFit/>
          </a:bodyPr>
          <a:lstStyle/>
          <a:p>
            <a:endParaRPr lang="zh-CN" altLang="en-US" sz="2000" dirty="0">
              <a:solidFill>
                <a:schemeClr val="bg2"/>
              </a:solidFill>
            </a:endParaRPr>
          </a:p>
          <a:p>
            <a:r>
              <a:rPr lang="en-US" altLang="zh-CN" sz="2000" dirty="0">
                <a:solidFill>
                  <a:schemeClr val="bg2"/>
                </a:solidFill>
              </a:rPr>
              <a:t>https://tianchi.aliyun.com/competition/information.htm?spm=5176.100067.5678.2.7a303a0d0zp1r2&amp;raceId=231662</a:t>
            </a:r>
          </a:p>
          <a:p>
            <a:r>
              <a:rPr lang="zh-CN" altLang="en-US" sz="2000" dirty="0">
                <a:solidFill>
                  <a:schemeClr val="bg2"/>
                </a:solidFill>
              </a:rPr>
              <a:t>标准雷达数据集</a:t>
            </a:r>
            <a:r>
              <a:rPr lang="en-US" altLang="zh-CN" sz="2000" dirty="0">
                <a:solidFill>
                  <a:schemeClr val="bg2"/>
                </a:solidFill>
              </a:rPr>
              <a:t>2018</a:t>
            </a:r>
            <a:r>
              <a:rPr lang="zh-CN" altLang="en-US" sz="2000" dirty="0">
                <a:solidFill>
                  <a:schemeClr val="bg2"/>
                </a:solidFill>
              </a:rPr>
              <a:t>（</a:t>
            </a:r>
            <a:r>
              <a:rPr lang="en-US" altLang="zh-CN" sz="2000" dirty="0">
                <a:solidFill>
                  <a:schemeClr val="bg2"/>
                </a:solidFill>
              </a:rPr>
              <a:t>SRAD2018</a:t>
            </a:r>
            <a:r>
              <a:rPr lang="zh-CN" altLang="en-US" sz="2000" dirty="0">
                <a:solidFill>
                  <a:schemeClr val="bg2"/>
                </a:solidFill>
              </a:rPr>
              <a:t>）共有</a:t>
            </a:r>
            <a:r>
              <a:rPr lang="en-US" altLang="zh-CN" sz="2000" dirty="0">
                <a:solidFill>
                  <a:schemeClr val="bg2"/>
                </a:solidFill>
              </a:rPr>
              <a:t>32</a:t>
            </a:r>
            <a:r>
              <a:rPr lang="zh-CN" altLang="en-US" sz="2000" dirty="0">
                <a:solidFill>
                  <a:schemeClr val="bg2"/>
                </a:solidFill>
              </a:rPr>
              <a:t>万组数据，其中</a:t>
            </a:r>
            <a:r>
              <a:rPr lang="en-US" altLang="zh-CN" sz="2000" dirty="0">
                <a:solidFill>
                  <a:schemeClr val="bg2"/>
                </a:solidFill>
              </a:rPr>
              <a:t>30</a:t>
            </a:r>
            <a:r>
              <a:rPr lang="zh-CN" altLang="en-US" sz="2000" dirty="0">
                <a:solidFill>
                  <a:schemeClr val="bg2"/>
                </a:solidFill>
              </a:rPr>
              <a:t>万组数据作为训练数据集，</a:t>
            </a:r>
            <a:r>
              <a:rPr lang="en-US" altLang="zh-CN" sz="2000" dirty="0">
                <a:solidFill>
                  <a:schemeClr val="bg2"/>
                </a:solidFill>
              </a:rPr>
              <a:t>1</a:t>
            </a:r>
            <a:r>
              <a:rPr lang="zh-CN" altLang="en-US" sz="2000" dirty="0">
                <a:solidFill>
                  <a:schemeClr val="bg2"/>
                </a:solidFill>
              </a:rPr>
              <a:t>万组数据作为初赛测试集，</a:t>
            </a:r>
            <a:r>
              <a:rPr lang="en-US" altLang="zh-CN" sz="2000" dirty="0">
                <a:solidFill>
                  <a:schemeClr val="bg2"/>
                </a:solidFill>
              </a:rPr>
              <a:t>1</a:t>
            </a:r>
            <a:r>
              <a:rPr lang="zh-CN" altLang="en-US" sz="2000" dirty="0">
                <a:solidFill>
                  <a:schemeClr val="bg2"/>
                </a:solidFill>
              </a:rPr>
              <a:t>万组数据作为决赛测试集。</a:t>
            </a:r>
          </a:p>
          <a:p>
            <a:r>
              <a:rPr lang="zh-CN" altLang="en-US" sz="2000" dirty="0">
                <a:solidFill>
                  <a:schemeClr val="bg2"/>
                </a:solidFill>
              </a:rPr>
              <a:t> （</a:t>
            </a:r>
            <a:r>
              <a:rPr lang="en-US" altLang="zh-CN" sz="2000" dirty="0">
                <a:solidFill>
                  <a:schemeClr val="bg2"/>
                </a:solidFill>
              </a:rPr>
              <a:t>a</a:t>
            </a:r>
            <a:r>
              <a:rPr lang="zh-CN" altLang="en-US" sz="2000" dirty="0">
                <a:solidFill>
                  <a:schemeClr val="bg2"/>
                </a:solidFill>
              </a:rPr>
              <a:t>）训练数据集的每组数据为覆盖</a:t>
            </a:r>
            <a:r>
              <a:rPr lang="en-US" altLang="zh-CN" sz="2000" dirty="0">
                <a:solidFill>
                  <a:schemeClr val="bg2"/>
                </a:solidFill>
              </a:rPr>
              <a:t>6</a:t>
            </a:r>
            <a:r>
              <a:rPr lang="zh-CN" altLang="en-US" sz="2000" dirty="0">
                <a:solidFill>
                  <a:schemeClr val="bg2"/>
                </a:solidFill>
              </a:rPr>
              <a:t>小时、间隔</a:t>
            </a:r>
            <a:r>
              <a:rPr lang="en-US" altLang="zh-CN" sz="2000" dirty="0">
                <a:solidFill>
                  <a:schemeClr val="bg2"/>
                </a:solidFill>
              </a:rPr>
              <a:t>6</a:t>
            </a:r>
            <a:r>
              <a:rPr lang="zh-CN" altLang="en-US" sz="2000" dirty="0">
                <a:solidFill>
                  <a:schemeClr val="bg2"/>
                </a:solidFill>
              </a:rPr>
              <a:t>分钟的雷达样本数据，每个图的尺寸为 </a:t>
            </a:r>
            <a:r>
              <a:rPr lang="en-US" altLang="zh-CN" sz="2000" dirty="0">
                <a:solidFill>
                  <a:schemeClr val="bg2"/>
                </a:solidFill>
              </a:rPr>
              <a:t>5015013</a:t>
            </a:r>
          </a:p>
          <a:p>
            <a:r>
              <a:rPr lang="zh-CN" altLang="en-US" sz="2000" dirty="0">
                <a:solidFill>
                  <a:schemeClr val="bg2"/>
                </a:solidFill>
              </a:rPr>
              <a:t>（</a:t>
            </a:r>
            <a:r>
              <a:rPr lang="en-US" altLang="zh-CN" sz="2000" dirty="0">
                <a:solidFill>
                  <a:schemeClr val="bg2"/>
                </a:solidFill>
              </a:rPr>
              <a:t>b</a:t>
            </a:r>
            <a:r>
              <a:rPr lang="zh-CN" altLang="en-US" sz="2000" dirty="0">
                <a:solidFill>
                  <a:schemeClr val="bg2"/>
                </a:solidFill>
              </a:rPr>
              <a:t>）初赛测试集和决赛测试集的每组数据则仅提供前</a:t>
            </a:r>
            <a:r>
              <a:rPr lang="en-US" altLang="zh-CN" sz="2000" dirty="0">
                <a:solidFill>
                  <a:schemeClr val="bg2"/>
                </a:solidFill>
              </a:rPr>
              <a:t>3</a:t>
            </a:r>
            <a:r>
              <a:rPr lang="zh-CN" altLang="en-US" sz="2000" dirty="0">
                <a:solidFill>
                  <a:schemeClr val="bg2"/>
                </a:solidFill>
              </a:rPr>
              <a:t>小时、间隔</a:t>
            </a:r>
            <a:r>
              <a:rPr lang="en-US" altLang="zh-CN" sz="2000" dirty="0">
                <a:solidFill>
                  <a:schemeClr val="bg2"/>
                </a:solidFill>
              </a:rPr>
              <a:t>6</a:t>
            </a:r>
            <a:r>
              <a:rPr lang="zh-CN" altLang="en-US" sz="2000" dirty="0">
                <a:solidFill>
                  <a:schemeClr val="bg2"/>
                </a:solidFill>
              </a:rPr>
              <a:t>分钟的雷达数据，选手需要预测每组数据在后</a:t>
            </a:r>
            <a:r>
              <a:rPr lang="en-US" altLang="zh-CN" sz="2000" dirty="0">
                <a:solidFill>
                  <a:schemeClr val="bg2"/>
                </a:solidFill>
              </a:rPr>
              <a:t>3</a:t>
            </a:r>
            <a:r>
              <a:rPr lang="zh-CN" altLang="en-US" sz="2000" dirty="0">
                <a:solidFill>
                  <a:schemeClr val="bg2"/>
                </a:solidFill>
              </a:rPr>
              <a:t>小时内以</a:t>
            </a:r>
            <a:r>
              <a:rPr lang="en-US" altLang="zh-CN" sz="2000" dirty="0">
                <a:solidFill>
                  <a:schemeClr val="bg2"/>
                </a:solidFill>
              </a:rPr>
              <a:t>30</a:t>
            </a:r>
            <a:r>
              <a:rPr lang="zh-CN" altLang="en-US" sz="2000" dirty="0">
                <a:solidFill>
                  <a:schemeClr val="bg2"/>
                </a:solidFill>
              </a:rPr>
              <a:t>分钟为间隔的雷达图像结果。 </a:t>
            </a:r>
          </a:p>
          <a:p>
            <a:endParaRPr lang="zh-CN" altLang="en-US" sz="2000" dirty="0">
              <a:solidFill>
                <a:schemeClr val="bg2"/>
              </a:solidFill>
            </a:endParaRPr>
          </a:p>
        </p:txBody>
      </p:sp>
      <p:sp>
        <p:nvSpPr>
          <p:cNvPr id="5" name="标题 1"/>
          <p:cNvSpPr txBox="1">
            <a:spLocks/>
          </p:cNvSpPr>
          <p:nvPr/>
        </p:nvSpPr>
        <p:spPr>
          <a:xfrm>
            <a:off x="1704110" y="256129"/>
            <a:ext cx="7181850" cy="1061605"/>
          </a:xfrm>
          <a:prstGeom prst="rect">
            <a:avLst/>
          </a:prstGeom>
        </p:spPr>
        <p:txBody>
          <a:bodyPr/>
          <a:lstStyle>
            <a:lvl1pPr algn="ctr" rtl="0" eaLnBrk="0" fontAlgn="base" hangingPunct="0">
              <a:lnSpc>
                <a:spcPct val="85000"/>
              </a:lnSpc>
              <a:spcBef>
                <a:spcPct val="0"/>
              </a:spcBef>
              <a:spcAft>
                <a:spcPct val="0"/>
              </a:spcAft>
              <a:defRPr sz="3600" b="1">
                <a:solidFill>
                  <a:srgbClr val="FFCC00"/>
                </a:solidFill>
                <a:latin typeface="+mj-lt"/>
                <a:ea typeface="+mj-ea"/>
                <a:cs typeface="+mj-cs"/>
              </a:defRPr>
            </a:lvl1pPr>
            <a:lvl2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2pPr>
            <a:lvl3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3pPr>
            <a:lvl4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4pPr>
            <a:lvl5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5pPr>
            <a:lvl6pPr marL="4572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6pPr>
            <a:lvl7pPr marL="9144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7pPr>
            <a:lvl8pPr marL="13716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8pPr>
            <a:lvl9pPr marL="18288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9pPr>
          </a:lstStyle>
          <a:p>
            <a:pPr eaLnBrk="1" hangingPunct="1">
              <a:defRPr/>
            </a:pPr>
            <a:r>
              <a:rPr lang="zh-CN" altLang="en-US" kern="0" smtClean="0">
                <a:solidFill>
                  <a:schemeClr val="tx1"/>
                </a:solidFill>
                <a:latin typeface="微软雅黑" panose="020B0503020204020204" pitchFamily="34" charset="-122"/>
                <a:ea typeface="微软雅黑" panose="020B0503020204020204" pitchFamily="34" charset="-122"/>
              </a:rPr>
              <a:t>项目总目标</a:t>
            </a:r>
            <a:endParaRPr lang="zh-CN" altLang="en-US" kern="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514908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ghgj"/>
          <p:cNvPicPr>
            <a:picLocks noChangeAspect="1"/>
          </p:cNvPicPr>
          <p:nvPr/>
        </p:nvPicPr>
        <p:blipFill>
          <a:blip r:embed="rId3"/>
          <a:stretch>
            <a:fillRect/>
          </a:stretch>
        </p:blipFill>
        <p:spPr>
          <a:xfrm>
            <a:off x="128588" y="121659"/>
            <a:ext cx="1229995" cy="1162685"/>
          </a:xfrm>
          <a:prstGeom prst="rect">
            <a:avLst/>
          </a:prstGeom>
        </p:spPr>
      </p:pic>
      <p:sp>
        <p:nvSpPr>
          <p:cNvPr id="19458" name="标题 1"/>
          <p:cNvSpPr>
            <a:spLocks noGrp="1"/>
          </p:cNvSpPr>
          <p:nvPr>
            <p:ph type="title"/>
          </p:nvPr>
        </p:nvSpPr>
        <p:spPr>
          <a:xfrm>
            <a:off x="1704110" y="121659"/>
            <a:ext cx="7181850" cy="1061605"/>
          </a:xfrm>
        </p:spPr>
        <p:txBody>
          <a:bodyPr/>
          <a:lstStyle/>
          <a:p>
            <a:pPr eaLnBrk="1" hangingPunct="1">
              <a:defRPr/>
            </a:pPr>
            <a:r>
              <a:rPr lang="zh-CN" altLang="en-US" dirty="0" smtClean="0">
                <a:solidFill>
                  <a:schemeClr val="tx1"/>
                </a:solidFill>
                <a:latin typeface="微软雅黑" panose="020B0503020204020204" pitchFamily="34" charset="-122"/>
                <a:ea typeface="微软雅黑" panose="020B0503020204020204" pitchFamily="34" charset="-122"/>
              </a:rPr>
              <a:t>项目总目标</a:t>
            </a:r>
          </a:p>
        </p:txBody>
      </p:sp>
      <p:sp>
        <p:nvSpPr>
          <p:cNvPr id="3" name="矩形 2"/>
          <p:cNvSpPr/>
          <p:nvPr/>
        </p:nvSpPr>
        <p:spPr>
          <a:xfrm>
            <a:off x="403413" y="1874729"/>
            <a:ext cx="8041340" cy="3693319"/>
          </a:xfrm>
          <a:prstGeom prst="rect">
            <a:avLst/>
          </a:prstGeom>
        </p:spPr>
        <p:txBody>
          <a:bodyPr wrap="square">
            <a:spAutoFit/>
          </a:bodyPr>
          <a:lstStyle/>
          <a:p>
            <a:r>
              <a:rPr lang="zh-CN" altLang="en-US" sz="1800" dirty="0">
                <a:solidFill>
                  <a:schemeClr val="bg2"/>
                </a:solidFill>
              </a:rPr>
              <a:t>提交内容</a:t>
            </a:r>
            <a:r>
              <a:rPr lang="en-US" altLang="zh-CN" sz="1800" dirty="0">
                <a:solidFill>
                  <a:schemeClr val="bg2"/>
                </a:solidFill>
              </a:rPr>
              <a:t>:</a:t>
            </a:r>
          </a:p>
          <a:p>
            <a:endParaRPr lang="en-US" altLang="zh-CN" sz="1800" dirty="0">
              <a:solidFill>
                <a:schemeClr val="bg2"/>
              </a:solidFill>
            </a:endParaRPr>
          </a:p>
          <a:p>
            <a:r>
              <a:rPr lang="zh-CN" altLang="en-US" sz="1800" dirty="0">
                <a:solidFill>
                  <a:schemeClr val="bg2"/>
                </a:solidFill>
              </a:rPr>
              <a:t>（</a:t>
            </a:r>
            <a:r>
              <a:rPr lang="en-US" altLang="zh-CN" sz="1800" dirty="0">
                <a:solidFill>
                  <a:schemeClr val="bg2"/>
                </a:solidFill>
              </a:rPr>
              <a:t>a</a:t>
            </a:r>
            <a:r>
              <a:rPr lang="zh-CN" altLang="en-US" sz="1800" dirty="0">
                <a:solidFill>
                  <a:schemeClr val="bg2"/>
                </a:solidFill>
              </a:rPr>
              <a:t>） 参赛选手提交的预报数据结果的网格点范围、分辨率、数值范围和缺测值必须按照</a:t>
            </a:r>
            <a:r>
              <a:rPr lang="en-US" altLang="zh-CN" sz="1800" dirty="0">
                <a:solidFill>
                  <a:schemeClr val="bg2"/>
                </a:solidFill>
              </a:rPr>
              <a:t>SRAD2018</a:t>
            </a:r>
            <a:r>
              <a:rPr lang="zh-CN" altLang="en-US" sz="1800" dirty="0">
                <a:solidFill>
                  <a:schemeClr val="bg2"/>
                </a:solidFill>
              </a:rPr>
              <a:t>格式要求。</a:t>
            </a:r>
          </a:p>
          <a:p>
            <a:r>
              <a:rPr lang="zh-CN" altLang="en-US" sz="1800" dirty="0">
                <a:solidFill>
                  <a:schemeClr val="bg2"/>
                </a:solidFill>
              </a:rPr>
              <a:t>（</a:t>
            </a:r>
            <a:r>
              <a:rPr lang="en-US" altLang="zh-CN" sz="1800" dirty="0">
                <a:solidFill>
                  <a:schemeClr val="bg2"/>
                </a:solidFill>
              </a:rPr>
              <a:t>b</a:t>
            </a:r>
            <a:r>
              <a:rPr lang="zh-CN" altLang="en-US" sz="1800" dirty="0">
                <a:solidFill>
                  <a:schemeClr val="bg2"/>
                </a:solidFill>
              </a:rPr>
              <a:t>） 参赛选手提交的预测数据文件必须以</a:t>
            </a:r>
            <a:r>
              <a:rPr lang="en-US" altLang="zh-CN" sz="1800" dirty="0">
                <a:solidFill>
                  <a:schemeClr val="bg2"/>
                </a:solidFill>
              </a:rPr>
              <a:t>PNG</a:t>
            </a:r>
            <a:r>
              <a:rPr lang="zh-CN" altLang="en-US" sz="1800" dirty="0">
                <a:solidFill>
                  <a:schemeClr val="bg2"/>
                </a:solidFill>
              </a:rPr>
              <a:t>格式，如果比赛数据样本为：</a:t>
            </a:r>
            <a:r>
              <a:rPr lang="en-US" altLang="zh-CN" sz="1800" dirty="0">
                <a:solidFill>
                  <a:schemeClr val="bg2"/>
                </a:solidFill>
              </a:rPr>
              <a:t>RAD000000000001000[000-030].png</a:t>
            </a:r>
            <a:r>
              <a:rPr lang="zh-CN" altLang="en-US" sz="1800" dirty="0">
                <a:solidFill>
                  <a:schemeClr val="bg2"/>
                </a:solidFill>
              </a:rPr>
              <a:t>，预测结果文件命名为： </a:t>
            </a:r>
          </a:p>
          <a:p>
            <a:endParaRPr lang="zh-CN" altLang="en-US" sz="1800" dirty="0">
              <a:solidFill>
                <a:schemeClr val="bg2"/>
              </a:solidFill>
            </a:endParaRPr>
          </a:p>
          <a:p>
            <a:r>
              <a:rPr lang="zh-CN" altLang="en-US" sz="1800" dirty="0">
                <a:solidFill>
                  <a:schemeClr val="bg2"/>
                </a:solidFill>
              </a:rPr>
              <a:t>第</a:t>
            </a:r>
            <a:r>
              <a:rPr lang="en-US" altLang="zh-CN" sz="1800" dirty="0">
                <a:solidFill>
                  <a:schemeClr val="bg2"/>
                </a:solidFill>
              </a:rPr>
              <a:t>30</a:t>
            </a:r>
            <a:r>
              <a:rPr lang="zh-CN" altLang="en-US" sz="1800" dirty="0">
                <a:solidFill>
                  <a:schemeClr val="bg2"/>
                </a:solidFill>
              </a:rPr>
              <a:t>分钟预测结果：</a:t>
            </a:r>
            <a:r>
              <a:rPr lang="en-US" altLang="zh-CN" sz="1800" dirty="0">
                <a:solidFill>
                  <a:schemeClr val="bg2"/>
                </a:solidFill>
              </a:rPr>
              <a:t>RAD_000000000001000_f001.png</a:t>
            </a:r>
          </a:p>
          <a:p>
            <a:r>
              <a:rPr lang="zh-CN" altLang="en-US" sz="1800" dirty="0">
                <a:solidFill>
                  <a:schemeClr val="bg2"/>
                </a:solidFill>
              </a:rPr>
              <a:t>第</a:t>
            </a:r>
            <a:r>
              <a:rPr lang="en-US" altLang="zh-CN" sz="1800" dirty="0">
                <a:solidFill>
                  <a:schemeClr val="bg2"/>
                </a:solidFill>
              </a:rPr>
              <a:t>60</a:t>
            </a:r>
            <a:r>
              <a:rPr lang="zh-CN" altLang="en-US" sz="1800" dirty="0">
                <a:solidFill>
                  <a:schemeClr val="bg2"/>
                </a:solidFill>
              </a:rPr>
              <a:t>分钟预测结果：</a:t>
            </a:r>
            <a:r>
              <a:rPr lang="en-US" altLang="zh-CN" sz="1800" dirty="0">
                <a:solidFill>
                  <a:schemeClr val="bg2"/>
                </a:solidFill>
              </a:rPr>
              <a:t>RAD_000000000001000_f002.png</a:t>
            </a:r>
          </a:p>
          <a:p>
            <a:r>
              <a:rPr lang="zh-CN" altLang="en-US" sz="1800" dirty="0">
                <a:solidFill>
                  <a:schemeClr val="bg2"/>
                </a:solidFill>
              </a:rPr>
              <a:t>第</a:t>
            </a:r>
            <a:r>
              <a:rPr lang="en-US" altLang="zh-CN" sz="1800" dirty="0">
                <a:solidFill>
                  <a:schemeClr val="bg2"/>
                </a:solidFill>
              </a:rPr>
              <a:t>90</a:t>
            </a:r>
            <a:r>
              <a:rPr lang="zh-CN" altLang="en-US" sz="1800" dirty="0">
                <a:solidFill>
                  <a:schemeClr val="bg2"/>
                </a:solidFill>
              </a:rPr>
              <a:t>分钟预测结果：</a:t>
            </a:r>
            <a:r>
              <a:rPr lang="en-US" altLang="zh-CN" sz="1800" dirty="0">
                <a:solidFill>
                  <a:schemeClr val="bg2"/>
                </a:solidFill>
              </a:rPr>
              <a:t>RAD_000000000001000_f003.png</a:t>
            </a:r>
          </a:p>
          <a:p>
            <a:r>
              <a:rPr lang="zh-CN" altLang="en-US" sz="1800" dirty="0">
                <a:solidFill>
                  <a:schemeClr val="bg2"/>
                </a:solidFill>
              </a:rPr>
              <a:t>第</a:t>
            </a:r>
            <a:r>
              <a:rPr lang="en-US" altLang="zh-CN" sz="1800" dirty="0">
                <a:solidFill>
                  <a:schemeClr val="bg2"/>
                </a:solidFill>
              </a:rPr>
              <a:t>120</a:t>
            </a:r>
            <a:r>
              <a:rPr lang="zh-CN" altLang="en-US" sz="1800" dirty="0">
                <a:solidFill>
                  <a:schemeClr val="bg2"/>
                </a:solidFill>
              </a:rPr>
              <a:t>分钟预测结果：</a:t>
            </a:r>
            <a:r>
              <a:rPr lang="en-US" altLang="zh-CN" sz="1800" dirty="0">
                <a:solidFill>
                  <a:schemeClr val="bg2"/>
                </a:solidFill>
              </a:rPr>
              <a:t>RAD_000000000001000_f004.png</a:t>
            </a:r>
          </a:p>
          <a:p>
            <a:r>
              <a:rPr lang="zh-CN" altLang="en-US" sz="1800" dirty="0">
                <a:solidFill>
                  <a:schemeClr val="bg2"/>
                </a:solidFill>
              </a:rPr>
              <a:t>第</a:t>
            </a:r>
            <a:r>
              <a:rPr lang="en-US" altLang="zh-CN" sz="1800" dirty="0">
                <a:solidFill>
                  <a:schemeClr val="bg2"/>
                </a:solidFill>
              </a:rPr>
              <a:t>150</a:t>
            </a:r>
            <a:r>
              <a:rPr lang="zh-CN" altLang="en-US" sz="1800" dirty="0">
                <a:solidFill>
                  <a:schemeClr val="bg2"/>
                </a:solidFill>
              </a:rPr>
              <a:t>分钟预测结果：</a:t>
            </a:r>
            <a:r>
              <a:rPr lang="en-US" altLang="zh-CN" sz="1800" dirty="0">
                <a:solidFill>
                  <a:schemeClr val="bg2"/>
                </a:solidFill>
              </a:rPr>
              <a:t>RAD_000000000001000_f005.png</a:t>
            </a:r>
          </a:p>
          <a:p>
            <a:r>
              <a:rPr lang="zh-CN" altLang="en-US" sz="1800" dirty="0">
                <a:solidFill>
                  <a:schemeClr val="bg2"/>
                </a:solidFill>
              </a:rPr>
              <a:t>第</a:t>
            </a:r>
            <a:r>
              <a:rPr lang="en-US" altLang="zh-CN" sz="1800" dirty="0">
                <a:solidFill>
                  <a:schemeClr val="bg2"/>
                </a:solidFill>
              </a:rPr>
              <a:t>180</a:t>
            </a:r>
            <a:r>
              <a:rPr lang="zh-CN" altLang="en-US" sz="1800" dirty="0">
                <a:solidFill>
                  <a:schemeClr val="bg2"/>
                </a:solidFill>
              </a:rPr>
              <a:t>分钟预测结果：</a:t>
            </a:r>
            <a:r>
              <a:rPr lang="en-US" altLang="zh-CN" sz="1800" dirty="0">
                <a:solidFill>
                  <a:schemeClr val="bg2"/>
                </a:solidFill>
              </a:rPr>
              <a:t>RAD_000000000001000_f006.png</a:t>
            </a:r>
            <a:endParaRPr lang="en-US" altLang="zh-CN" sz="1800" dirty="0">
              <a:solidFill>
                <a:schemeClr val="bg2"/>
              </a:solidFill>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14500" y="221615"/>
            <a:ext cx="7181850" cy="876300"/>
          </a:xfrm>
        </p:spPr>
        <p:txBody>
          <a:bodyPr/>
          <a:lstStyle/>
          <a:p>
            <a:pPr eaLnBrk="1" hangingPunct="1">
              <a:defRPr/>
            </a:pPr>
            <a:r>
              <a:rPr lang="zh-CN" altLang="en-US" dirty="0" smtClean="0">
                <a:solidFill>
                  <a:schemeClr val="tx1"/>
                </a:solidFill>
                <a:latin typeface="微软雅黑" panose="020B0503020204020204" pitchFamily="34" charset="-122"/>
                <a:ea typeface="微软雅黑" panose="020B0503020204020204" pitchFamily="34" charset="-122"/>
              </a:rPr>
              <a:t>项目总体计划</a:t>
            </a:r>
          </a:p>
        </p:txBody>
      </p:sp>
      <p:sp>
        <p:nvSpPr>
          <p:cNvPr id="5" name="矩形 4"/>
          <p:cNvSpPr>
            <a:spLocks noChangeArrowheads="1"/>
          </p:cNvSpPr>
          <p:nvPr/>
        </p:nvSpPr>
        <p:spPr bwMode="auto">
          <a:xfrm>
            <a:off x="381635" y="3395345"/>
            <a:ext cx="2016125" cy="1965960"/>
          </a:xfrm>
          <a:prstGeom prst="rect">
            <a:avLst/>
          </a:prstGeom>
          <a:solidFill>
            <a:schemeClr val="accent1">
              <a:lumMod val="20000"/>
              <a:lumOff val="80000"/>
            </a:schemeClr>
          </a:solidFill>
          <a:ln>
            <a:noFill/>
          </a:ln>
          <a:extLst/>
        </p:spPr>
        <p:txBody>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dirty="0" smtClean="0">
                <a:solidFill>
                  <a:schemeClr val="bg2"/>
                </a:solidFill>
                <a:uFillTx/>
                <a:latin typeface="微软雅黑" panose="020B0503020204020204" pitchFamily="34" charset="-122"/>
                <a:ea typeface="微软雅黑" panose="020B0503020204020204" pitchFamily="34" charset="-122"/>
              </a:rPr>
              <a:t>思路整理，论文研读</a:t>
            </a:r>
            <a:endParaRPr lang="zh-CN" altLang="zh-CN" sz="2400" dirty="0">
              <a:solidFill>
                <a:schemeClr val="bg2"/>
              </a:solidFill>
              <a:uFillTx/>
              <a:latin typeface="微软雅黑" panose="020B0503020204020204" pitchFamily="34" charset="-122"/>
              <a:ea typeface="微软雅黑" panose="020B0503020204020204" pitchFamily="34" charset="-122"/>
            </a:endParaRPr>
          </a:p>
        </p:txBody>
      </p:sp>
      <p:sp>
        <p:nvSpPr>
          <p:cNvPr id="10245" name="矩形 5"/>
          <p:cNvSpPr>
            <a:spLocks noChangeArrowheads="1"/>
          </p:cNvSpPr>
          <p:nvPr/>
        </p:nvSpPr>
        <p:spPr bwMode="auto">
          <a:xfrm>
            <a:off x="2613978" y="2951480"/>
            <a:ext cx="2016125" cy="1800225"/>
          </a:xfrm>
          <a:prstGeom prst="rect">
            <a:avLst/>
          </a:prstGeom>
          <a:solidFill>
            <a:schemeClr val="accent1">
              <a:lumMod val="20000"/>
              <a:lumOff val="80000"/>
            </a:schemeClr>
          </a:solidFill>
          <a:ln>
            <a:noFill/>
          </a:ln>
          <a:extLst/>
        </p:spPr>
        <p:txBody>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dirty="0" smtClean="0">
                <a:solidFill>
                  <a:schemeClr val="bg2"/>
                </a:solidFill>
                <a:latin typeface="微软雅黑" panose="020B0503020204020204" pitchFamily="34" charset="-122"/>
                <a:ea typeface="微软雅黑" panose="020B0503020204020204" pitchFamily="34" charset="-122"/>
              </a:rPr>
              <a:t>数据预处理</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246" name="矩形 6"/>
          <p:cNvSpPr>
            <a:spLocks noChangeArrowheads="1"/>
          </p:cNvSpPr>
          <p:nvPr/>
        </p:nvSpPr>
        <p:spPr bwMode="auto">
          <a:xfrm>
            <a:off x="4787583" y="2528570"/>
            <a:ext cx="2016125" cy="1800225"/>
          </a:xfrm>
          <a:prstGeom prst="rect">
            <a:avLst/>
          </a:prstGeom>
          <a:solidFill>
            <a:schemeClr val="accent1">
              <a:lumMod val="20000"/>
              <a:lumOff val="80000"/>
            </a:schemeClr>
          </a:solidFill>
          <a:ln>
            <a:noFill/>
          </a:ln>
          <a:extLst/>
        </p:spPr>
        <p:txBody>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dirty="0" smtClean="0">
                <a:solidFill>
                  <a:schemeClr val="bg2"/>
                </a:solidFill>
                <a:latin typeface="微软雅黑" panose="020B0503020204020204" pitchFamily="34" charset="-122"/>
                <a:ea typeface="微软雅黑" panose="020B0503020204020204" pitchFamily="34" charset="-122"/>
              </a:rPr>
              <a:t>模型搭建</a:t>
            </a:r>
            <a:endParaRPr lang="zh-CN" altLang="zh-CN" sz="2400" dirty="0">
              <a:solidFill>
                <a:schemeClr val="bg2"/>
              </a:solidFill>
              <a:latin typeface="微软雅黑" panose="020B0503020204020204" pitchFamily="34" charset="-122"/>
              <a:ea typeface="微软雅黑" panose="020B0503020204020204" pitchFamily="34" charset="-122"/>
            </a:endParaRPr>
          </a:p>
        </p:txBody>
      </p:sp>
      <p:sp>
        <p:nvSpPr>
          <p:cNvPr id="10247" name="矩形 7"/>
          <p:cNvSpPr>
            <a:spLocks noChangeArrowheads="1"/>
          </p:cNvSpPr>
          <p:nvPr/>
        </p:nvSpPr>
        <p:spPr bwMode="auto">
          <a:xfrm>
            <a:off x="6880225" y="2124055"/>
            <a:ext cx="2016125" cy="1798637"/>
          </a:xfrm>
          <a:prstGeom prst="rect">
            <a:avLst/>
          </a:prstGeom>
          <a:solidFill>
            <a:schemeClr val="accent1">
              <a:lumMod val="20000"/>
              <a:lumOff val="80000"/>
            </a:schemeClr>
          </a:solidFill>
          <a:ln>
            <a:noFill/>
          </a:ln>
          <a:extLst/>
        </p:spPr>
        <p:txBody>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dirty="0" smtClean="0">
                <a:solidFill>
                  <a:schemeClr val="bg2"/>
                </a:solidFill>
                <a:latin typeface="微软雅黑" panose="020B0503020204020204" pitchFamily="34" charset="-122"/>
                <a:ea typeface="微软雅黑" panose="020B0503020204020204" pitchFamily="34" charset="-122"/>
              </a:rPr>
              <a:t>模型训练及预测</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248" name="TextBox 8"/>
          <p:cNvSpPr txBox="1">
            <a:spLocks noChangeArrowheads="1"/>
          </p:cNvSpPr>
          <p:nvPr/>
        </p:nvSpPr>
        <p:spPr bwMode="auto">
          <a:xfrm>
            <a:off x="1102897" y="2020888"/>
            <a:ext cx="401955"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algn="ctr" eaLnBrk="1" hangingPunct="1">
              <a:buFontTx/>
              <a:buNone/>
            </a:pPr>
            <a:endParaRPr lang="en-US" altLang="zh-CN" dirty="0" smtClean="0">
              <a:solidFill>
                <a:schemeClr val="bg2"/>
              </a:solidFill>
              <a:latin typeface="微软雅黑" panose="020B0503020204020204" pitchFamily="34" charset="-122"/>
              <a:ea typeface="微软雅黑" panose="020B0503020204020204" pitchFamily="34" charset="-122"/>
            </a:endParaRPr>
          </a:p>
          <a:p>
            <a:pPr algn="ctr" eaLnBrk="1" hangingPunct="1">
              <a:buFontTx/>
              <a:buNone/>
            </a:pPr>
            <a:r>
              <a:rPr lang="en-US" altLang="zh-CN" dirty="0" smtClean="0">
                <a:solidFill>
                  <a:schemeClr val="bg2"/>
                </a:solidFill>
                <a:latin typeface="微软雅黑" panose="020B0503020204020204" pitchFamily="34" charset="-122"/>
                <a:ea typeface="微软雅黑" panose="020B0503020204020204" pitchFamily="34" charset="-122"/>
              </a:rPr>
              <a:t>1</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249" name="TextBox 9"/>
          <p:cNvSpPr txBox="1">
            <a:spLocks noChangeArrowheads="1"/>
          </p:cNvSpPr>
          <p:nvPr/>
        </p:nvSpPr>
        <p:spPr bwMode="auto">
          <a:xfrm>
            <a:off x="3257017" y="2020888"/>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dirty="0" smtClean="0">
                <a:solidFill>
                  <a:schemeClr val="bg2"/>
                </a:solidFill>
                <a:latin typeface="微软雅黑" panose="020B0503020204020204" pitchFamily="34" charset="-122"/>
                <a:ea typeface="微软雅黑" panose="020B0503020204020204" pitchFamily="34" charset="-122"/>
              </a:rPr>
              <a:t>2</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250" name="TextBox 10"/>
          <p:cNvSpPr txBox="1">
            <a:spLocks noChangeArrowheads="1"/>
          </p:cNvSpPr>
          <p:nvPr/>
        </p:nvSpPr>
        <p:spPr bwMode="auto">
          <a:xfrm>
            <a:off x="5427129" y="1466850"/>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dirty="0" smtClean="0">
                <a:solidFill>
                  <a:schemeClr val="bg2"/>
                </a:solidFill>
                <a:latin typeface="微软雅黑" panose="020B0503020204020204" pitchFamily="34" charset="-122"/>
                <a:ea typeface="微软雅黑" panose="020B0503020204020204" pitchFamily="34" charset="-122"/>
              </a:rPr>
              <a:t>3</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251" name="TextBox 11"/>
          <p:cNvSpPr txBox="1">
            <a:spLocks noChangeArrowheads="1"/>
          </p:cNvSpPr>
          <p:nvPr/>
        </p:nvSpPr>
        <p:spPr bwMode="auto">
          <a:xfrm>
            <a:off x="7597242" y="911225"/>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Y"/>
              <a:defRPr sz="28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dirty="0" smtClean="0">
                <a:solidFill>
                  <a:schemeClr val="bg2"/>
                </a:solidFill>
                <a:latin typeface="微软雅黑" panose="020B0503020204020204" pitchFamily="34" charset="-122"/>
                <a:ea typeface="微软雅黑" panose="020B0503020204020204" pitchFamily="34" charset="-122"/>
              </a:rPr>
              <a:t>4</a:t>
            </a:r>
            <a:endParaRPr lang="zh-CN" altLang="en-US" dirty="0">
              <a:solidFill>
                <a:schemeClr val="bg2"/>
              </a:solidFill>
              <a:latin typeface="微软雅黑" panose="020B0503020204020204" pitchFamily="34" charset="-122"/>
              <a:ea typeface="微软雅黑" panose="020B0503020204020204" pitchFamily="34" charset="-122"/>
            </a:endParaRPr>
          </a:p>
        </p:txBody>
      </p:sp>
      <p:pic>
        <p:nvPicPr>
          <p:cNvPr id="8" name="内容占位符 7" descr="ghgj"/>
          <p:cNvPicPr>
            <a:picLocks noGrp="1" noChangeAspect="1"/>
          </p:cNvPicPr>
          <p:nvPr>
            <p:ph idx="1"/>
          </p:nvPr>
        </p:nvPicPr>
        <p:blipFill>
          <a:blip r:embed="rId3"/>
          <a:stretch>
            <a:fillRect/>
          </a:stretch>
        </p:blipFill>
        <p:spPr>
          <a:xfrm>
            <a:off x="59055" y="57785"/>
            <a:ext cx="1152525" cy="120396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1" nodeType="clickEffect">
                                  <p:stCondLst>
                                    <p:cond delay="0"/>
                                  </p:stCondLst>
                                  <p:childTnLst>
                                    <p:animClr clrSpc="rgb" dir="cw">
                                      <p:cBhvr override="childStyle">
                                        <p:cTn id="6" dur="500" fill="hold"/>
                                        <p:tgtEl>
                                          <p:spTgt spid="5"/>
                                        </p:tgtEl>
                                        <p:attrNameLst>
                                          <p:attrName>style.color</p:attrName>
                                        </p:attrNameLst>
                                      </p:cBhvr>
                                      <p:to>
                                        <a:srgbClr val="FF0000"/>
                                      </p:to>
                                    </p:animClr>
                                  </p:childTnLst>
                                </p:cTn>
                              </p:par>
                            </p:childTnLst>
                          </p:cTn>
                        </p:par>
                        <p:par>
                          <p:cTn id="7" fill="hold">
                            <p:stCondLst>
                              <p:cond delay="500"/>
                            </p:stCondLst>
                            <p:childTnLst>
                              <p:par>
                                <p:cTn id="8" presetID="26" presetClass="emph" presetSubtype="0" repeatCount="300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620981" y="199072"/>
            <a:ext cx="7181850" cy="876300"/>
          </a:xfrm>
        </p:spPr>
        <p:txBody>
          <a:bodyPr/>
          <a:lstStyle/>
          <a:p>
            <a:pPr eaLnBrk="1" hangingPunct="1">
              <a:defRPr/>
            </a:pPr>
            <a:r>
              <a:rPr lang="zh-CN" altLang="en-US" dirty="0" smtClean="0">
                <a:solidFill>
                  <a:schemeClr val="tx1"/>
                </a:solidFill>
                <a:latin typeface="微软雅黑" panose="020B0503020204020204" pitchFamily="34" charset="-122"/>
                <a:ea typeface="微软雅黑" panose="020B0503020204020204" pitchFamily="34" charset="-122"/>
              </a:rPr>
              <a:t>里程碑节点及事件</a:t>
            </a:r>
          </a:p>
        </p:txBody>
      </p:sp>
      <p:graphicFrame>
        <p:nvGraphicFramePr>
          <p:cNvPr id="5" name="表格 4"/>
          <p:cNvGraphicFramePr>
            <a:graphicFrameLocks noGrp="1"/>
          </p:cNvGraphicFramePr>
          <p:nvPr>
            <p:extLst>
              <p:ext uri="{D42A27DB-BD31-4B8C-83A1-F6EECF244321}">
                <p14:modId xmlns:p14="http://schemas.microsoft.com/office/powerpoint/2010/main" val="2259603641"/>
              </p:ext>
            </p:extLst>
          </p:nvPr>
        </p:nvGraphicFramePr>
        <p:xfrm>
          <a:off x="184150" y="1251585"/>
          <a:ext cx="8712200" cy="5414328"/>
        </p:xfrm>
        <a:graphic>
          <a:graphicData uri="http://schemas.openxmlformats.org/drawingml/2006/table">
            <a:tbl>
              <a:tblPr firstRow="1" firstCol="1">
                <a:tableStyleId>{BDBED569-4797-4DF1-A0F4-6AAB3CD982D8}</a:tableStyleId>
              </a:tblPr>
              <a:tblGrid>
                <a:gridCol w="1196975"/>
                <a:gridCol w="876935"/>
                <a:gridCol w="2349500"/>
                <a:gridCol w="4288790"/>
              </a:tblGrid>
              <a:tr h="468630">
                <a:tc>
                  <a:txBody>
                    <a:bodyPr/>
                    <a:lstStyle/>
                    <a:p>
                      <a:pPr algn="ctr">
                        <a:spcAft>
                          <a:spcPts val="0"/>
                        </a:spcAft>
                      </a:pPr>
                      <a:r>
                        <a:rPr lang="zh-CN" sz="1400" dirty="0">
                          <a:solidFill>
                            <a:schemeClr val="bg2"/>
                          </a:solidFill>
                          <a:effectLst/>
                        </a:rPr>
                        <a:t>阶段</a:t>
                      </a:r>
                      <a:endParaRPr lang="zh-CN" sz="14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algn="ctr">
                        <a:spcAft>
                          <a:spcPts val="0"/>
                        </a:spcAft>
                      </a:pPr>
                      <a:r>
                        <a:rPr lang="zh-CN" sz="1400" dirty="0">
                          <a:solidFill>
                            <a:schemeClr val="bg2"/>
                          </a:solidFill>
                          <a:effectLst/>
                        </a:rPr>
                        <a:t>日期</a:t>
                      </a:r>
                      <a:endParaRPr lang="zh-CN" sz="14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algn="ctr">
                        <a:spcAft>
                          <a:spcPts val="0"/>
                        </a:spcAft>
                      </a:pPr>
                      <a:r>
                        <a:rPr lang="zh-CN" sz="1400" dirty="0">
                          <a:solidFill>
                            <a:schemeClr val="bg2"/>
                          </a:solidFill>
                          <a:effectLst/>
                        </a:rPr>
                        <a:t>主要工作</a:t>
                      </a:r>
                      <a:endParaRPr lang="zh-CN" sz="14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algn="ctr">
                        <a:spcAft>
                          <a:spcPts val="0"/>
                        </a:spcAft>
                      </a:pPr>
                      <a:r>
                        <a:rPr lang="zh-CN" sz="1400" dirty="0">
                          <a:solidFill>
                            <a:schemeClr val="bg2"/>
                          </a:solidFill>
                          <a:effectLst/>
                        </a:rPr>
                        <a:t>重要里程碑</a:t>
                      </a:r>
                      <a:endParaRPr lang="zh-CN" sz="14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r>
              <a:tr h="1350645">
                <a:tc>
                  <a:txBody>
                    <a:bodyPr/>
                    <a:lstStyle/>
                    <a:p>
                      <a:pPr algn="just">
                        <a:spcAft>
                          <a:spcPts val="0"/>
                        </a:spcAft>
                      </a:pPr>
                      <a:r>
                        <a:rPr lang="zh-CN" altLang="en-US" sz="1400" dirty="0" smtClean="0">
                          <a:solidFill>
                            <a:schemeClr val="bg2"/>
                          </a:solidFill>
                          <a:effectLst/>
                        </a:rPr>
                        <a:t>前期研究</a:t>
                      </a:r>
                      <a:endParaRPr lang="zh-CN" sz="1400" b="1"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algn="just">
                        <a:spcAft>
                          <a:spcPts val="0"/>
                        </a:spcAft>
                      </a:pPr>
                      <a:r>
                        <a:rPr lang="en-US" altLang="zh-CN" sz="1200" dirty="0" smtClean="0">
                          <a:solidFill>
                            <a:schemeClr val="bg2"/>
                          </a:solidFill>
                          <a:effectLst/>
                          <a:latin typeface="微软雅黑" panose="020B0503020204020204" pitchFamily="34" charset="-122"/>
                          <a:ea typeface="微软雅黑" panose="020B0503020204020204" pitchFamily="34" charset="-122"/>
                        </a:rPr>
                        <a:t>2018.06.03</a:t>
                      </a:r>
                      <a:endParaRPr lang="zh-CN"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bg2"/>
                          </a:solidFill>
                          <a:effectLst/>
                          <a:latin typeface="微软雅黑" panose="020B0503020204020204" pitchFamily="34" charset="-122"/>
                          <a:ea typeface="微软雅黑" panose="020B0503020204020204" pitchFamily="34" charset="-122"/>
                        </a:rPr>
                        <a:t>项目选题以及思路的整理</a:t>
                      </a:r>
                      <a:endParaRPr lang="zh-CN"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rPr>
                        <a:t>确定思路以及项目</a:t>
                      </a:r>
                      <a:endParaRPr lang="zh-CN" altLang="en-US" sz="1200" dirty="0" smtClean="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r>
              <a:tr h="1017905">
                <a:tc>
                  <a:txBody>
                    <a:bodyPr/>
                    <a:lstStyle/>
                    <a:p>
                      <a:pPr algn="just">
                        <a:spcAft>
                          <a:spcPts val="0"/>
                        </a:spcAft>
                      </a:pPr>
                      <a:r>
                        <a:rPr lang="zh-CN" altLang="en-US" sz="1400" b="1" dirty="0" smtClean="0">
                          <a:solidFill>
                            <a:schemeClr val="bg2"/>
                          </a:solidFill>
                          <a:effectLst/>
                          <a:latin typeface="微软雅黑" panose="020B0503020204020204" pitchFamily="34" charset="-122"/>
                          <a:ea typeface="微软雅黑" panose="020B0503020204020204" pitchFamily="34" charset="-122"/>
                        </a:rPr>
                        <a:t>本地开发</a:t>
                      </a:r>
                      <a:endParaRPr lang="en-US" altLang="zh-CN" sz="1400" b="1"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algn="just">
                        <a:spcAft>
                          <a:spcPts val="0"/>
                        </a:spcAft>
                      </a:pPr>
                      <a:r>
                        <a:rPr lang="en-US" altLang="zh-CN" sz="1200" dirty="0" smtClean="0">
                          <a:solidFill>
                            <a:schemeClr val="bg2"/>
                          </a:solidFill>
                          <a:effectLst/>
                          <a:latin typeface="微软雅黑" panose="020B0503020204020204" pitchFamily="34" charset="-122"/>
                          <a:ea typeface="微软雅黑" panose="020B0503020204020204" pitchFamily="34" charset="-122"/>
                        </a:rPr>
                        <a:t>2018.06.05~2018.06.24</a:t>
                      </a:r>
                      <a:endParaRPr lang="zh-CN"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rPr>
                        <a:t>本地代码的开发以及预训练</a:t>
                      </a:r>
                      <a:endParaRPr lang="zh-CN" altLang="en-US"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a:txBody>
                    <a:bodyPr/>
                    <a:lstStyle/>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rPr>
                        <a:t>训练集、预测集的准备</a:t>
                      </a:r>
                      <a:endParaRPr lang="en-US" altLang="zh-CN" sz="1200" dirty="0" smtClean="0">
                        <a:solidFill>
                          <a:schemeClr val="bg2"/>
                        </a:solidFill>
                        <a:effectLst/>
                        <a:latin typeface="微软雅黑" panose="020B0503020204020204" pitchFamily="34" charset="-122"/>
                        <a:ea typeface="微软雅黑" panose="020B0503020204020204" pitchFamily="34" charset="-122"/>
                      </a:endParaRPr>
                    </a:p>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rPr>
                        <a:t>代码基本就位，准备大规模训练</a:t>
                      </a:r>
                      <a:endParaRPr lang="zh-CN" altLang="en-US" sz="1200" dirty="0" smtClean="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r>
              <a:tr h="1250315">
                <a:tc>
                  <a:txBody>
                    <a:bodyPr/>
                    <a:lstStyle/>
                    <a:p>
                      <a:pPr algn="just">
                        <a:spcAft>
                          <a:spcPts val="0"/>
                        </a:spcAft>
                      </a:pPr>
                      <a:r>
                        <a:rPr lang="zh-CN" altLang="en-US" sz="1400" b="1" dirty="0" smtClean="0">
                          <a:solidFill>
                            <a:schemeClr val="bg2"/>
                          </a:solidFill>
                          <a:effectLst/>
                          <a:latin typeface="+mn-lt"/>
                          <a:ea typeface="+mn-ea"/>
                        </a:rPr>
                        <a:t>云服务器训练</a:t>
                      </a:r>
                      <a:endParaRPr lang="en-US" altLang="zh-CN" sz="1400" b="1"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rowSpan="2">
                  <a:txBody>
                    <a:bodyPr/>
                    <a:lstStyle/>
                    <a:p>
                      <a:pPr algn="just">
                        <a:spcAft>
                          <a:spcPts val="0"/>
                        </a:spcAft>
                      </a:pPr>
                      <a:r>
                        <a:rPr lang="en-US" altLang="zh-CN" sz="1200" dirty="0" smtClean="0">
                          <a:solidFill>
                            <a:schemeClr val="bg2"/>
                          </a:solidFill>
                          <a:effectLst/>
                          <a:latin typeface="微软雅黑" panose="020B0503020204020204" pitchFamily="34" charset="-122"/>
                          <a:ea typeface="微软雅黑" panose="020B0503020204020204" pitchFamily="34" charset="-122"/>
                        </a:rPr>
                        <a:t>2018.06.25~2018.07.01</a:t>
                      </a:r>
                      <a:endParaRPr lang="zh-CN"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rowSpan="3">
                  <a:txBody>
                    <a:bodyPr/>
                    <a:lstStyle/>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rPr>
                        <a:t>搭建云服务器进行训练</a:t>
                      </a:r>
                      <a:endParaRPr lang="zh-CN" altLang="en-US"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rowSpan="4">
                  <a:txBody>
                    <a:bodyPr/>
                    <a:lstStyle/>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rPr>
                        <a:t>模型训练完毕，完成预测结果。</a:t>
                      </a:r>
                      <a:endParaRPr lang="zh-CN" altLang="en-US" sz="1200" dirty="0" smtClean="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r>
              <a:tr h="0">
                <a:tc rowSpan="4">
                  <a:txBody>
                    <a:bodyPr/>
                    <a:lstStyle/>
                    <a:p>
                      <a:pPr algn="just">
                        <a:spcAft>
                          <a:spcPts val="0"/>
                        </a:spcAft>
                        <a:buNone/>
                      </a:pPr>
                      <a:r>
                        <a:rPr lang="zh-CN" sz="1400" dirty="0">
                          <a:solidFill>
                            <a:schemeClr val="bg2"/>
                          </a:solidFill>
                          <a:effectLst/>
                          <a:sym typeface="+mn-ea"/>
                        </a:rPr>
                        <a:t>项目集成</a:t>
                      </a:r>
                      <a:endParaRPr lang="en-US" altLang="zh-CN" sz="1400" dirty="0">
                        <a:solidFill>
                          <a:schemeClr val="bg2"/>
                        </a:solidFill>
                        <a:effectLst/>
                        <a:sym typeface="+mn-ea"/>
                      </a:endParaRPr>
                    </a:p>
                    <a:p>
                      <a:pPr algn="just">
                        <a:spcAft>
                          <a:spcPts val="0"/>
                        </a:spcAft>
                        <a:buNone/>
                      </a:pPr>
                      <a:endParaRPr lang="en-US" altLang="zh-CN" sz="1400" b="1"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vMerge="1">
                  <a:txBody>
                    <a:bodyPr/>
                    <a:lstStyle/>
                    <a:p>
                      <a:endParaRPr lang="zh-CN"/>
                    </a:p>
                  </a:txBody>
                  <a:tcPr marL="60611" marR="60611" marT="0" marB="0" anchor="ctr"/>
                </a:tc>
                <a:tc vMerge="1">
                  <a:txBody>
                    <a:bodyPr/>
                    <a:lstStyle/>
                    <a:p>
                      <a:endParaRPr lang="zh-CN"/>
                    </a:p>
                  </a:txBody>
                  <a:tcPr marL="60611" marR="60611" marT="0" marB="0" anchor="ctr"/>
                </a:tc>
                <a:tc vMerge="1">
                  <a:txBody>
                    <a:bodyPr/>
                    <a:lstStyle/>
                    <a:p>
                      <a:endParaRPr lang="zh-CN"/>
                    </a:p>
                  </a:txBody>
                  <a:tcPr marL="60611" marR="60611" marT="0" marB="0" anchor="ctr"/>
                </a:tc>
              </a:tr>
              <a:tr h="0">
                <a:tc vMerge="1">
                  <a:txBody>
                    <a:bodyPr/>
                    <a:lstStyle/>
                    <a:p>
                      <a:endParaRPr lang="zh-CN"/>
                    </a:p>
                  </a:txBody>
                  <a:tcPr marL="60611" marR="60611" marT="0" marB="0" anchor="ctr"/>
                </a:tc>
                <a:tc rowSpan="3">
                  <a:txBody>
                    <a:bodyPr/>
                    <a:lstStyle/>
                    <a:p>
                      <a:pPr algn="just">
                        <a:spcAft>
                          <a:spcPts val="0"/>
                        </a:spcAft>
                        <a:buNone/>
                      </a:pPr>
                      <a:r>
                        <a:rPr lang="en-US" altLang="zh-CN" sz="1200" dirty="0" smtClean="0">
                          <a:solidFill>
                            <a:schemeClr val="bg2"/>
                          </a:solidFill>
                          <a:effectLst/>
                          <a:latin typeface="微软雅黑" panose="020B0503020204020204" pitchFamily="34" charset="-122"/>
                          <a:ea typeface="微软雅黑" panose="020B0503020204020204" pitchFamily="34" charset="-122"/>
                        </a:rPr>
                        <a:t>2018.07.08</a:t>
                      </a:r>
                      <a:endParaRPr lang="zh-CN" altLang="en-US" sz="1200" dirty="0">
                        <a:solidFill>
                          <a:schemeClr val="bg2"/>
                        </a:solidFill>
                        <a:effectLst/>
                        <a:latin typeface="微软雅黑" panose="020B0503020204020204" pitchFamily="34" charset="-122"/>
                        <a:ea typeface="微软雅黑" panose="020B0503020204020204" pitchFamily="34" charset="-122"/>
                      </a:endParaRPr>
                    </a:p>
                  </a:txBody>
                  <a:tcPr marL="60611" marR="60611" marT="0" marB="0" anchor="ctr"/>
                </a:tc>
                <a:tc vMerge="1">
                  <a:txBody>
                    <a:bodyPr/>
                    <a:lstStyle/>
                    <a:p>
                      <a:endParaRPr lang="zh-CN"/>
                    </a:p>
                  </a:txBody>
                  <a:tcPr marL="60611" marR="60611" marT="0" marB="0" anchor="ctr"/>
                </a:tc>
                <a:tc vMerge="1">
                  <a:txBody>
                    <a:bodyPr/>
                    <a:lstStyle/>
                    <a:p>
                      <a:endParaRPr lang="zh-CN"/>
                    </a:p>
                  </a:txBody>
                  <a:tcPr marL="60611" marR="60611" marT="0" marB="0" anchor="ctr"/>
                </a:tc>
              </a:tr>
              <a:tr h="0">
                <a:tc vMerge="1">
                  <a:txBody>
                    <a:bodyPr/>
                    <a:lstStyle/>
                    <a:p>
                      <a:endParaRPr lang="zh-CN"/>
                    </a:p>
                  </a:txBody>
                  <a:tcPr marL="60611" marR="60611" marT="0" marB="0" anchor="ctr"/>
                </a:tc>
                <a:tc vMerge="1">
                  <a:txBody>
                    <a:bodyPr/>
                    <a:lstStyle/>
                    <a:p>
                      <a:endParaRPr lang="zh-CN"/>
                    </a:p>
                  </a:txBody>
                  <a:tcPr marL="60611" marR="60611" marT="0" marB="0" anchor="ctr"/>
                </a:tc>
                <a:tc rowSpan="2">
                  <a:txBody>
                    <a:bodyPr/>
                    <a:lstStyle/>
                    <a:p>
                      <a:pPr marL="0" indent="0" algn="l">
                        <a:spcAft>
                          <a:spcPts val="0"/>
                        </a:spcAft>
                        <a:buNone/>
                      </a:pPr>
                      <a:r>
                        <a:rPr lang="zh-CN" altLang="en-US" sz="1200" dirty="0" smtClean="0">
                          <a:solidFill>
                            <a:schemeClr val="bg2"/>
                          </a:solidFill>
                          <a:effectLst/>
                          <a:latin typeface="微软雅黑" panose="020B0503020204020204" pitchFamily="34" charset="-122"/>
                          <a:ea typeface="微软雅黑" panose="020B0503020204020204" pitchFamily="34" charset="-122"/>
                          <a:sym typeface="+mn-ea"/>
                        </a:rPr>
                        <a:t>项目答辩</a:t>
                      </a:r>
                      <a:endParaRPr lang="zh-CN" altLang="en-US" sz="1200" dirty="0">
                        <a:solidFill>
                          <a:schemeClr val="bg2"/>
                        </a:solidFill>
                        <a:effectLst/>
                        <a:latin typeface="微软雅黑" panose="020B0503020204020204" pitchFamily="34" charset="-122"/>
                        <a:ea typeface="微软雅黑" panose="020B0503020204020204" pitchFamily="34" charset="-122"/>
                        <a:sym typeface="+mn-ea"/>
                      </a:endParaRPr>
                    </a:p>
                  </a:txBody>
                  <a:tcPr marL="60611" marR="60611" marT="0" marB="0" anchor="ctr"/>
                </a:tc>
                <a:tc vMerge="1">
                  <a:txBody>
                    <a:bodyPr/>
                    <a:lstStyle/>
                    <a:p>
                      <a:endParaRPr lang="zh-CN"/>
                    </a:p>
                  </a:txBody>
                  <a:tcPr marL="60611" marR="60611" marT="0" marB="0" anchor="ctr"/>
                </a:tc>
              </a:tr>
              <a:tr h="1250633">
                <a:tc vMerge="1">
                  <a:txBody>
                    <a:bodyPr/>
                    <a:lstStyle/>
                    <a:p>
                      <a:endParaRPr lang="zh-CN"/>
                    </a:p>
                  </a:txBody>
                  <a:tcPr marL="60611" marR="60611" marT="0" marB="0" anchor="ctr"/>
                </a:tc>
                <a:tc vMerge="1">
                  <a:txBody>
                    <a:bodyPr/>
                    <a:lstStyle/>
                    <a:p>
                      <a:endParaRPr lang="zh-CN"/>
                    </a:p>
                  </a:txBody>
                  <a:tcPr marL="60611" marR="60611" marT="0" marB="0" anchor="ctr"/>
                </a:tc>
                <a:tc vMerge="1">
                  <a:txBody>
                    <a:bodyPr/>
                    <a:lstStyle/>
                    <a:p>
                      <a:endParaRPr lang="zh-CN"/>
                    </a:p>
                  </a:txBody>
                  <a:tcPr marL="60611" marR="60611" marT="0" marB="0" anchor="ctr"/>
                </a:tc>
                <a:tc>
                  <a:txBody>
                    <a:bodyPr/>
                    <a:lstStyle/>
                    <a:p>
                      <a:pPr marL="0" indent="0" algn="l">
                        <a:spcAft>
                          <a:spcPts val="0"/>
                        </a:spcAft>
                      </a:pPr>
                      <a:r>
                        <a:rPr lang="zh-CN" altLang="en-US" sz="1200" dirty="0" smtClean="0">
                          <a:solidFill>
                            <a:schemeClr val="bg2"/>
                          </a:solidFill>
                          <a:effectLst/>
                          <a:latin typeface="微软雅黑" panose="020B0503020204020204" pitchFamily="34" charset="-122"/>
                          <a:ea typeface="微软雅黑" panose="020B0503020204020204" pitchFamily="34" charset="-122"/>
                          <a:sym typeface="+mn-ea"/>
                        </a:rPr>
                        <a:t>答辩，提交阿里天池大赛结果</a:t>
                      </a:r>
                      <a:endParaRPr lang="zh-CN" altLang="en-US" sz="1200" dirty="0" smtClean="0">
                        <a:solidFill>
                          <a:schemeClr val="bg2"/>
                        </a:solidFill>
                        <a:effectLst/>
                        <a:latin typeface="微软雅黑" panose="020B0503020204020204" pitchFamily="34" charset="-122"/>
                        <a:ea typeface="微软雅黑" panose="020B0503020204020204" pitchFamily="34" charset="-122"/>
                        <a:sym typeface="+mn-ea"/>
                      </a:endParaRPr>
                    </a:p>
                  </a:txBody>
                  <a:tcPr marL="60611" marR="60611" marT="0" marB="0" anchor="ctr"/>
                </a:tc>
              </a:tr>
            </a:tbl>
          </a:graphicData>
        </a:graphic>
      </p:graphicFrame>
      <p:pic>
        <p:nvPicPr>
          <p:cNvPr id="2" name="图片 1" descr="ghgj"/>
          <p:cNvPicPr>
            <a:picLocks noChangeAspect="1"/>
          </p:cNvPicPr>
          <p:nvPr/>
        </p:nvPicPr>
        <p:blipFill>
          <a:blip r:embed="rId2"/>
          <a:stretch>
            <a:fillRect/>
          </a:stretch>
        </p:blipFill>
        <p:spPr>
          <a:xfrm>
            <a:off x="5715" y="22860"/>
            <a:ext cx="1300480" cy="1228725"/>
          </a:xfrm>
          <a:prstGeom prst="rect">
            <a:avLst/>
          </a:prstGeom>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E184BD1-1AD3-4FBC-89A7-60DA58934760}" type="slidenum">
              <a:rPr lang="zh-CN" altLang="en-US" smtClean="0">
                <a:solidFill>
                  <a:schemeClr val="bg2"/>
                </a:solidFill>
              </a:rPr>
              <a:t>6</a:t>
            </a:fld>
            <a:endParaRPr lang="zh-CN" altLang="en-US">
              <a:solidFill>
                <a:schemeClr val="bg2"/>
              </a:solidFill>
            </a:endParaRPr>
          </a:p>
        </p:txBody>
      </p:sp>
      <p:sp>
        <p:nvSpPr>
          <p:cNvPr id="73" name="标题 1"/>
          <p:cNvSpPr txBox="1"/>
          <p:nvPr/>
        </p:nvSpPr>
        <p:spPr bwMode="auto">
          <a:xfrm>
            <a:off x="1798689" y="130184"/>
            <a:ext cx="4754511" cy="8763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lnSpc>
                <a:spcPct val="85000"/>
              </a:lnSpc>
              <a:spcBef>
                <a:spcPct val="0"/>
              </a:spcBef>
              <a:spcAft>
                <a:spcPct val="0"/>
              </a:spcAft>
              <a:defRPr sz="3600" b="1">
                <a:solidFill>
                  <a:srgbClr val="FFCC00"/>
                </a:solidFill>
                <a:latin typeface="+mj-lt"/>
                <a:ea typeface="+mj-ea"/>
                <a:cs typeface="+mj-cs"/>
              </a:defRPr>
            </a:lvl1pPr>
            <a:lvl2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2pPr>
            <a:lvl3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3pPr>
            <a:lvl4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4pPr>
            <a:lvl5pPr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5pPr>
            <a:lvl6pPr marL="4572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6pPr>
            <a:lvl7pPr marL="9144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7pPr>
            <a:lvl8pPr marL="13716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8pPr>
            <a:lvl9pPr marL="1828800" algn="ctr" rtl="0" eaLnBrk="0" fontAlgn="base" hangingPunct="0">
              <a:lnSpc>
                <a:spcPct val="85000"/>
              </a:lnSpc>
              <a:spcBef>
                <a:spcPct val="0"/>
              </a:spcBef>
              <a:spcAft>
                <a:spcPct val="0"/>
              </a:spcAft>
              <a:defRPr sz="3600" b="1">
                <a:solidFill>
                  <a:srgbClr val="FFCC00"/>
                </a:solidFill>
                <a:latin typeface="Arial" panose="020B0604020202020204" pitchFamily="34" charset="0"/>
                <a:ea typeface="黑体" panose="02010609060101010101" pitchFamily="2" charset="-122"/>
              </a:defRPr>
            </a:lvl9pPr>
          </a:lstStyle>
          <a:p>
            <a:r>
              <a:rPr lang="zh-CN" altLang="en-US" kern="0" dirty="0" smtClean="0">
                <a:solidFill>
                  <a:schemeClr val="tx1"/>
                </a:solidFill>
                <a:latin typeface="微软雅黑" panose="020B0503020204020204" pitchFamily="34" charset="-122"/>
                <a:ea typeface="微软雅黑" panose="020B0503020204020204" pitchFamily="34" charset="-122"/>
              </a:rPr>
              <a:t>      项目组织结构图</a:t>
            </a:r>
            <a:endParaRPr lang="zh-CN" altLang="en-US" kern="0" dirty="0">
              <a:solidFill>
                <a:schemeClr val="tx1"/>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4294078312"/>
              </p:ext>
            </p:extLst>
          </p:nvPr>
        </p:nvGraphicFramePr>
        <p:xfrm>
          <a:off x="107577" y="1006485"/>
          <a:ext cx="8834718" cy="5246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Diagram group"/>
          <p:cNvGrpSpPr/>
          <p:nvPr/>
        </p:nvGrpSpPr>
        <p:grpSpPr>
          <a:xfrm>
            <a:off x="5230372" y="3200132"/>
            <a:ext cx="2138617" cy="941561"/>
            <a:chOff x="4839276" y="1932065"/>
            <a:chExt cx="2582904" cy="1291452"/>
          </a:xfrm>
          <a:scene3d>
            <a:camera prst="perspectiveRelaxedModerately" zoom="92000"/>
            <a:lightRig rig="balanced" dir="t">
              <a:rot lat="0" lon="0" rev="12700000"/>
            </a:lightRig>
          </a:scene3d>
        </p:grpSpPr>
        <p:grpSp>
          <p:nvGrpSpPr>
            <p:cNvPr id="6" name="组合 5"/>
            <p:cNvGrpSpPr/>
            <p:nvPr/>
          </p:nvGrpSpPr>
          <p:grpSpPr>
            <a:xfrm>
              <a:off x="4839276" y="1932065"/>
              <a:ext cx="2582904" cy="1291452"/>
              <a:chOff x="4839276" y="1932065"/>
              <a:chExt cx="2582904" cy="1291452"/>
            </a:xfrm>
          </p:grpSpPr>
          <p:sp>
            <p:nvSpPr>
              <p:cNvPr id="7" name="矩形 6"/>
              <p:cNvSpPr/>
              <p:nvPr/>
            </p:nvSpPr>
            <p:spPr>
              <a:xfrm>
                <a:off x="4839276" y="1932065"/>
                <a:ext cx="2582904" cy="1291452"/>
              </a:xfrm>
              <a:prstGeom prst="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矩形 7"/>
              <p:cNvSpPr/>
              <p:nvPr/>
            </p:nvSpPr>
            <p:spPr>
              <a:xfrm>
                <a:off x="4839276" y="1932065"/>
                <a:ext cx="2582904" cy="129145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zh-CN" altLang="en-US" sz="6500" dirty="0"/>
                  <a:t>张辉</a:t>
                </a:r>
                <a:endParaRPr lang="zh-CN" altLang="en-US" sz="6500" kern="1200" dirty="0"/>
              </a:p>
            </p:txBody>
          </p:sp>
        </p:grpSp>
      </p:gr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E184BD1-1AD3-4FBC-89A7-60DA58934760}" type="slidenum">
              <a:rPr lang="zh-CN" altLang="en-US" smtClean="0"/>
              <a:t>7</a:t>
            </a:fld>
            <a:endParaRPr lang="zh-CN" altLang="en-US"/>
          </a:p>
        </p:txBody>
      </p:sp>
      <p:pic>
        <p:nvPicPr>
          <p:cNvPr id="5" name="图片 4" descr="ghgj"/>
          <p:cNvPicPr>
            <a:picLocks noChangeAspect="1"/>
          </p:cNvPicPr>
          <p:nvPr/>
        </p:nvPicPr>
        <p:blipFill>
          <a:blip r:embed="rId2"/>
          <a:stretch>
            <a:fillRect/>
          </a:stretch>
        </p:blipFill>
        <p:spPr>
          <a:xfrm>
            <a:off x="35560" y="0"/>
            <a:ext cx="1300480" cy="1228725"/>
          </a:xfrm>
          <a:prstGeom prst="rect">
            <a:avLst/>
          </a:prstGeom>
        </p:spPr>
      </p:pic>
      <p:sp>
        <p:nvSpPr>
          <p:cNvPr id="6" name="文本框 2"/>
          <p:cNvSpPr txBox="1">
            <a:spLocks noChangeArrowheads="1"/>
          </p:cNvSpPr>
          <p:nvPr/>
        </p:nvSpPr>
        <p:spPr bwMode="auto">
          <a:xfrm>
            <a:off x="747984" y="2328295"/>
            <a:ext cx="6454775" cy="646331"/>
          </a:xfrm>
          <a:prstGeom prst="rect">
            <a:avLst/>
          </a:prstGeom>
          <a:noFill/>
          <a:ln>
            <a:noFill/>
          </a:ln>
          <a:effectLst/>
        </p:spPr>
        <p:txBody>
          <a:bodyPr>
            <a:spAutoFit/>
          </a:bodyPr>
          <a:lstStyle/>
          <a:p>
            <a:pPr algn="ctr" eaLnBrk="0" hangingPunct="0">
              <a:defRPr/>
            </a:pPr>
            <a:r>
              <a:rPr lang="en-US" altLang="zh-CN" sz="3600" dirty="0" smtClean="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dirty="0" smtClean="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项目答辩</a:t>
            </a:r>
            <a:endParaRPr lang="en-US" altLang="zh-CN" sz="3600" dirty="0" smtClean="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101939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20"/>
      </a:dk1>
      <a:lt1>
        <a:srgbClr val="FFFFFF"/>
      </a:lt1>
      <a:dk2>
        <a:srgbClr val="0000FF"/>
      </a:dk2>
      <a:lt2>
        <a:srgbClr val="FFFF00"/>
      </a:lt2>
      <a:accent1>
        <a:srgbClr val="33CCFF"/>
      </a:accent1>
      <a:accent2>
        <a:srgbClr val="66FF33"/>
      </a:accent2>
      <a:accent3>
        <a:srgbClr val="AAAAFF"/>
      </a:accent3>
      <a:accent4>
        <a:srgbClr val="DADADA"/>
      </a:accent4>
      <a:accent5>
        <a:srgbClr val="ADE2FF"/>
      </a:accent5>
      <a:accent6>
        <a:srgbClr val="5CE72D"/>
      </a:accent6>
      <a:hlink>
        <a:srgbClr val="FFFF00"/>
      </a:hlink>
      <a:folHlink>
        <a:srgbClr val="CC00CC"/>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spPr>
      <a:bodyPr vert="horz" wrap="square" lIns="92075" tIns="46038" rIns="92075" bIns="46038" numCol="1" anchor="ctr" anchorCtr="0" compatLnSpc="1">
        <a:spAutoFit/>
      </a:bodyPr>
      <a:lstStyle>
        <a:defPPr marL="0" marR="0" indent="0" algn="ctr" defTabSz="914400" rtl="0" eaLnBrk="1" fontAlgn="base" latinLnBrk="0" hangingPunct="1">
          <a:lnSpc>
            <a:spcPct val="140000"/>
          </a:lnSpc>
          <a:spcBef>
            <a:spcPct val="0"/>
          </a:spcBef>
          <a:spcAft>
            <a:spcPct val="0"/>
          </a:spcAft>
          <a:buClr>
            <a:srgbClr val="FF9900"/>
          </a:buClr>
          <a:buSzPct val="90000"/>
          <a:buFont typeface="Wingdings" panose="05000000000000000000" pitchFamily="2" charset="2"/>
          <a:buNone/>
          <a:defRPr kumimoji="0" 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a:noFill/>
        </a:ln>
      </a:spPr>
      <a:bodyPr vert="horz" wrap="square" lIns="92075" tIns="46038" rIns="92075" bIns="46038" numCol="1" anchor="ctr" anchorCtr="0" compatLnSpc="1">
        <a:spAutoFit/>
      </a:bodyPr>
      <a:lstStyle>
        <a:defPPr marL="0" marR="0" indent="0" algn="ctr" defTabSz="914400" rtl="0" eaLnBrk="1" fontAlgn="base" latinLnBrk="0" hangingPunct="1">
          <a:lnSpc>
            <a:spcPct val="140000"/>
          </a:lnSpc>
          <a:spcBef>
            <a:spcPct val="0"/>
          </a:spcBef>
          <a:spcAft>
            <a:spcPct val="0"/>
          </a:spcAft>
          <a:buClr>
            <a:srgbClr val="FF9900"/>
          </a:buClr>
          <a:buSzPct val="90000"/>
          <a:buFont typeface="Wingdings" panose="05000000000000000000" pitchFamily="2" charset="2"/>
          <a:buNone/>
          <a:defRPr kumimoji="0" 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20"/>
        </a:dk1>
        <a:lt1>
          <a:srgbClr val="FFFFFF"/>
        </a:lt1>
        <a:dk2>
          <a:srgbClr val="0000FF"/>
        </a:dk2>
        <a:lt2>
          <a:srgbClr val="FFFF00"/>
        </a:lt2>
        <a:accent1>
          <a:srgbClr val="33CCFF"/>
        </a:accent1>
        <a:accent2>
          <a:srgbClr val="66FF33"/>
        </a:accent2>
        <a:accent3>
          <a:srgbClr val="AAAAFF"/>
        </a:accent3>
        <a:accent4>
          <a:srgbClr val="DADADA"/>
        </a:accent4>
        <a:accent5>
          <a:srgbClr val="ADE2FF"/>
        </a:accent5>
        <a:accent6>
          <a:srgbClr val="5CE72D"/>
        </a:accent6>
        <a:hlink>
          <a:srgbClr val="FFFF00"/>
        </a:hlink>
        <a:folHlink>
          <a:srgbClr val="CC00CC"/>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00FFFF"/>
        </a:accent1>
        <a:accent2>
          <a:srgbClr val="FFFF00"/>
        </a:accent2>
        <a:accent3>
          <a:srgbClr val="FFFFFF"/>
        </a:accent3>
        <a:accent4>
          <a:srgbClr val="000000"/>
        </a:accent4>
        <a:accent5>
          <a:srgbClr val="AAFFFF"/>
        </a:accent5>
        <a:accent6>
          <a:srgbClr val="E7E700"/>
        </a:accent6>
        <a:hlink>
          <a:srgbClr val="66FF33"/>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744</Words>
  <Application>Microsoft Office PowerPoint</Application>
  <PresentationFormat>全屏显示(4:3)</PresentationFormat>
  <Paragraphs>89</Paragraphs>
  <Slides>7</Slides>
  <Notes>4</Notes>
  <HiddenSlides>2</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默认设计模板</vt:lpstr>
      <vt:lpstr>PowerPoint 演示文稿</vt:lpstr>
      <vt:lpstr>PowerPoint 演示文稿</vt:lpstr>
      <vt:lpstr>项目总目标</vt:lpstr>
      <vt:lpstr>项目总体计划</vt:lpstr>
      <vt:lpstr>里程碑节点及事件</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無投影片標題</dc:title>
  <dc:creator>baijie</dc:creator>
  <cp:lastModifiedBy>yiwukun</cp:lastModifiedBy>
  <cp:revision>4596</cp:revision>
  <cp:lastPrinted>2002-07-12T12:10:00Z</cp:lastPrinted>
  <dcterms:created xsi:type="dcterms:W3CDTF">2018-03-12T02:55:00Z</dcterms:created>
  <dcterms:modified xsi:type="dcterms:W3CDTF">2018-06-24T09:07:42Z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ageTextExists">
    <vt:bool>false</vt:bool>
  </property>
  <property fmtid="{D5CDD505-2E9C-101B-9397-08002B2CF9AE}" pid="3" name="PreliminaryTextExists">
    <vt:bool>false</vt:bool>
  </property>
  <property fmtid="{D5CDD505-2E9C-101B-9397-08002B2CF9AE}" pid="4" name="ResearchSlideExists">
    <vt:bool>false</vt:bool>
  </property>
  <property fmtid="{D5CDD505-2E9C-101B-9397-08002B2CF9AE}" pid="5" name="DisclaimerLanguage">
    <vt:lpwstr>English</vt:lpwstr>
  </property>
  <property fmtid="{D5CDD505-2E9C-101B-9397-08002B2CF9AE}" pid="6" name="KSOProductBuildVer">
    <vt:lpwstr>2052-10.1.0.7022</vt:lpwstr>
  </property>
</Properties>
</file>