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84B292-937E-44D2-8157-122EC8672DAA}" v="6" dt="2023-06-20T04:18:46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巫奕賢" userId="df08d8d1-0d1c-49bc-95bf-99441dce32dc" providerId="ADAL" clId="{EF84B292-937E-44D2-8157-122EC8672DAA}"/>
    <pc:docChg chg="undo custSel addSld modSld">
      <pc:chgData name="巫奕賢" userId="df08d8d1-0d1c-49bc-95bf-99441dce32dc" providerId="ADAL" clId="{EF84B292-937E-44D2-8157-122EC8672DAA}" dt="2023-06-20T04:31:47.029" v="98" actId="680"/>
      <pc:docMkLst>
        <pc:docMk/>
      </pc:docMkLst>
      <pc:sldChg chg="addSp delSp modSp new mod">
        <pc:chgData name="巫奕賢" userId="df08d8d1-0d1c-49bc-95bf-99441dce32dc" providerId="ADAL" clId="{EF84B292-937E-44D2-8157-122EC8672DAA}" dt="2023-06-20T04:04:37.611" v="45" actId="1076"/>
        <pc:sldMkLst>
          <pc:docMk/>
          <pc:sldMk cId="98852352" sldId="258"/>
        </pc:sldMkLst>
        <pc:spChg chg="mod">
          <ac:chgData name="巫奕賢" userId="df08d8d1-0d1c-49bc-95bf-99441dce32dc" providerId="ADAL" clId="{EF84B292-937E-44D2-8157-122EC8672DAA}" dt="2023-06-20T03:59:12.001" v="14" actId="20577"/>
          <ac:spMkLst>
            <pc:docMk/>
            <pc:sldMk cId="98852352" sldId="258"/>
            <ac:spMk id="2" creationId="{A624E7E4-E55F-E071-B25B-08675DD779DC}"/>
          </ac:spMkLst>
        </pc:spChg>
        <pc:spChg chg="del">
          <ac:chgData name="巫奕賢" userId="df08d8d1-0d1c-49bc-95bf-99441dce32dc" providerId="ADAL" clId="{EF84B292-937E-44D2-8157-122EC8672DAA}" dt="2023-06-20T03:59:42.138" v="15" actId="478"/>
          <ac:spMkLst>
            <pc:docMk/>
            <pc:sldMk cId="98852352" sldId="258"/>
            <ac:spMk id="3" creationId="{74E06155-EBE2-6207-3350-09688FFD5848}"/>
          </ac:spMkLst>
        </pc:spChg>
        <pc:picChg chg="add mod">
          <ac:chgData name="巫奕賢" userId="df08d8d1-0d1c-49bc-95bf-99441dce32dc" providerId="ADAL" clId="{EF84B292-937E-44D2-8157-122EC8672DAA}" dt="2023-06-20T04:04:30.471" v="44" actId="14100"/>
          <ac:picMkLst>
            <pc:docMk/>
            <pc:sldMk cId="98852352" sldId="258"/>
            <ac:picMk id="5" creationId="{084B1705-6663-4FC6-3BFD-0474A339617A}"/>
          </ac:picMkLst>
        </pc:picChg>
        <pc:picChg chg="add mod">
          <ac:chgData name="巫奕賢" userId="df08d8d1-0d1c-49bc-95bf-99441dce32dc" providerId="ADAL" clId="{EF84B292-937E-44D2-8157-122EC8672DAA}" dt="2023-06-20T04:03:36.927" v="34" actId="1076"/>
          <ac:picMkLst>
            <pc:docMk/>
            <pc:sldMk cId="98852352" sldId="258"/>
            <ac:picMk id="7" creationId="{15C2AF7F-C898-3E0C-5689-6CA355F3DE56}"/>
          </ac:picMkLst>
        </pc:picChg>
        <pc:picChg chg="add del mod">
          <ac:chgData name="巫奕賢" userId="df08d8d1-0d1c-49bc-95bf-99441dce32dc" providerId="ADAL" clId="{EF84B292-937E-44D2-8157-122EC8672DAA}" dt="2023-06-20T04:04:13.400" v="40" actId="478"/>
          <ac:picMkLst>
            <pc:docMk/>
            <pc:sldMk cId="98852352" sldId="258"/>
            <ac:picMk id="9" creationId="{571FDD90-28FA-2824-8DD4-789F80B0DF3A}"/>
          </ac:picMkLst>
        </pc:picChg>
        <pc:picChg chg="add mod">
          <ac:chgData name="巫奕賢" userId="df08d8d1-0d1c-49bc-95bf-99441dce32dc" providerId="ADAL" clId="{EF84B292-937E-44D2-8157-122EC8672DAA}" dt="2023-06-20T04:04:37.611" v="45" actId="1076"/>
          <ac:picMkLst>
            <pc:docMk/>
            <pc:sldMk cId="98852352" sldId="258"/>
            <ac:picMk id="11" creationId="{1F7CB747-CF5A-AE7D-97E8-3C71E4CE8F87}"/>
          </ac:picMkLst>
        </pc:picChg>
      </pc:sldChg>
      <pc:sldChg chg="delSp modSp new mod">
        <pc:chgData name="巫奕賢" userId="df08d8d1-0d1c-49bc-95bf-99441dce32dc" providerId="ADAL" clId="{EF84B292-937E-44D2-8157-122EC8672DAA}" dt="2023-06-20T04:08:52.428" v="65" actId="20577"/>
        <pc:sldMkLst>
          <pc:docMk/>
          <pc:sldMk cId="1576649005" sldId="259"/>
        </pc:sldMkLst>
        <pc:spChg chg="mod">
          <ac:chgData name="巫奕賢" userId="df08d8d1-0d1c-49bc-95bf-99441dce32dc" providerId="ADAL" clId="{EF84B292-937E-44D2-8157-122EC8672DAA}" dt="2023-06-20T04:08:52.428" v="65" actId="20577"/>
          <ac:spMkLst>
            <pc:docMk/>
            <pc:sldMk cId="1576649005" sldId="259"/>
            <ac:spMk id="2" creationId="{853C78E8-BD5E-320B-40B5-36458434A728}"/>
          </ac:spMkLst>
        </pc:spChg>
        <pc:spChg chg="del">
          <ac:chgData name="巫奕賢" userId="df08d8d1-0d1c-49bc-95bf-99441dce32dc" providerId="ADAL" clId="{EF84B292-937E-44D2-8157-122EC8672DAA}" dt="2023-06-20T04:08:41.869" v="47" actId="478"/>
          <ac:spMkLst>
            <pc:docMk/>
            <pc:sldMk cId="1576649005" sldId="259"/>
            <ac:spMk id="3" creationId="{E2E06A0D-E709-CA5A-AA34-D1532695B2C7}"/>
          </ac:spMkLst>
        </pc:spChg>
      </pc:sldChg>
      <pc:sldChg chg="addSp delSp modSp new mod">
        <pc:chgData name="巫奕賢" userId="df08d8d1-0d1c-49bc-95bf-99441dce32dc" providerId="ADAL" clId="{EF84B292-937E-44D2-8157-122EC8672DAA}" dt="2023-06-20T04:18:55.398" v="97" actId="1076"/>
        <pc:sldMkLst>
          <pc:docMk/>
          <pc:sldMk cId="1919685843" sldId="260"/>
        </pc:sldMkLst>
        <pc:spChg chg="mod">
          <ac:chgData name="巫奕賢" userId="df08d8d1-0d1c-49bc-95bf-99441dce32dc" providerId="ADAL" clId="{EF84B292-937E-44D2-8157-122EC8672DAA}" dt="2023-06-20T04:09:16.918" v="86" actId="20577"/>
          <ac:spMkLst>
            <pc:docMk/>
            <pc:sldMk cId="1919685843" sldId="260"/>
            <ac:spMk id="2" creationId="{D7907810-1139-8636-4D63-72FD09444B1F}"/>
          </ac:spMkLst>
        </pc:spChg>
        <pc:spChg chg="del">
          <ac:chgData name="巫奕賢" userId="df08d8d1-0d1c-49bc-95bf-99441dce32dc" providerId="ADAL" clId="{EF84B292-937E-44D2-8157-122EC8672DAA}" dt="2023-06-20T04:10:26.002" v="87" actId="478"/>
          <ac:spMkLst>
            <pc:docMk/>
            <pc:sldMk cId="1919685843" sldId="260"/>
            <ac:spMk id="3" creationId="{30E3A0D6-A4D7-5126-97A8-8FC0C270296C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4" creationId="{8C9E2D1A-2B6B-EE28-7EA5-B5947AD411AE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5" creationId="{EE6800C4-5CB7-C1C2-E5A1-DCB50145839F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6" creationId="{97AA115A-B1A0-A9F0-19DF-146BE695B1BF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7" creationId="{C7E2C256-A196-F118-0E68-C56409A49A65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8" creationId="{624B3D07-52A6-8684-0F6B-5C1E4BDAD4BC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9" creationId="{AF98A073-2905-1FE7-EC71-86A0DA4233CC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10" creationId="{AA92BAE8-6E9B-FD86-284D-8EA6C209F6C8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11" creationId="{A6A90BF6-0439-D1EF-A7D7-0AFEE0B62263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12" creationId="{6CBB6A16-6EDC-79D2-FCBE-0C9B3C52A8E8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13" creationId="{F9D33282-6E3E-2DE1-E032-6B6714CE8039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14" creationId="{70A4F210-CFFE-67AA-90C5-0C813C0941E9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15" creationId="{D257A66C-289B-BCA0-DF7D-718FFD102CF1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26" creationId="{4EB16E18-C399-F9AA-F3CD-B73DE7120BDB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27" creationId="{D42E30A2-0493-42F3-C119-17D788A6E34D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28" creationId="{677909CD-D5FE-9516-D2BD-829CD706500A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29" creationId="{7AE84E90-447D-D8F5-A0E9-02ACFCD645E7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30" creationId="{C3F4BBAE-BA5C-EC75-0846-5D03E8C3A907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31" creationId="{8F7DEFC1-8E0D-022C-4A48-14A20B922D0F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32" creationId="{2CDCE8AD-86C4-1192-69D2-D908DD5A77D1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33" creationId="{B932BD4D-A12F-F158-3017-865F68BE6BA1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34" creationId="{19444AE3-99BC-AC75-61F9-8AD6604CA57F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35" creationId="{2E1A33E3-E5DC-C329-8C36-C4CBA8DCEC1B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36" creationId="{723A157C-CB47-B415-82BE-E2D0CBD606C4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37" creationId="{829084A6-CCBD-91AB-5430-AA0EF5849359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38" creationId="{E1A92F1B-F68C-0D9B-289F-EC50F04BE1E0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39" creationId="{492E3BF2-2BE9-F67F-39DD-EE29FEEA3B58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40" creationId="{3407E0FC-E9B1-955C-1735-6DF8B1B91305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41" creationId="{922EB55C-D590-8636-F71B-959F0507F381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42" creationId="{2CC0F336-0861-5964-3904-F5D68A2CAA5F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43" creationId="{58442E44-234A-762F-D580-F11529FA361C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44" creationId="{11C323EF-D483-65D6-37EE-18200C465C92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45" creationId="{0F28EE61-8DDE-2613-D9B5-486F74A315D8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46" creationId="{8BBF0AE7-6D15-7688-D4E0-160DEA098150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47" creationId="{67B4AB95-2460-E3F3-A36E-45555DA2ECE6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48" creationId="{A5A0A850-70E2-EDA2-DDFF-DFB4870B30BD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49" creationId="{71F9524B-89ED-C1E8-988D-67D3B5CB3770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50" creationId="{F2423DC3-7471-899B-9F4A-99A31C894E8A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51" creationId="{C02A56B8-023F-FAFC-9D1A-EE23FF985E83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52" creationId="{EDE0F080-4863-3B06-40E0-EB86772E7E6E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53" creationId="{C340606D-AA82-6301-3730-3BEADE0E4D7A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54" creationId="{E5BFB1BC-6076-8E3A-7B04-7119C0101CCF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55" creationId="{4BFC82A1-5C3F-2311-A758-895C963CF8D9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56" creationId="{B74CC7AE-2745-90AC-A58C-DECDBBA9000F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67" creationId="{A9849232-6669-58C5-3FF1-91E966797A4E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68" creationId="{811D5D18-56DC-A244-E738-CE0D13B19356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69" creationId="{C2EB2321-C928-D9D6-C01C-32862A0460D4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70" creationId="{65671E41-9A37-8AC5-D155-6E73AB84A75F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71" creationId="{9CEF5863-33B9-1536-8520-65D290EF19E5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72" creationId="{6069011B-D747-9FD4-F31A-B710353F8F06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73" creationId="{9A65A379-5081-6FDA-ADF3-B23DF8AC5175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74" creationId="{5CF18A2A-3FD3-F469-44ED-4E5A738F817B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75" creationId="{0E58C4E4-AF4D-5C7F-C0F1-36270D38ACBA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76" creationId="{9741EBC4-E521-933E-DF53-2E4DD47099AA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77" creationId="{586166D7-F5C4-FA59-1727-FC8E0B5A6CE9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78" creationId="{A18055E7-9084-4D0D-27EF-F825CA30B059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79" creationId="{E1D2EF53-8207-8889-F0A6-C9ED86678AC0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80" creationId="{84AA9E6E-EBE5-1471-356C-F5AC58E6E018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81" creationId="{4FBBEA06-C61E-0239-71F4-4627C2B0610C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82" creationId="{80980223-3394-788F-056E-368DB161D6F3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83" creationId="{214F7740-F8F7-197B-C156-74C0756FA67B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84" creationId="{5BCDD31E-1D13-5E72-22F6-ED270AED0727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85" creationId="{2C36C3CF-FB01-E43E-5AE7-BC4D38DD73D0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86" creationId="{5EA1568C-B6C3-F98E-B6F3-88EF147E8549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87" creationId="{86124A0B-A2F7-A5D8-507F-8AFC4E55E23E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88" creationId="{1C9055F4-3F75-5ABF-F90D-37949B3752AD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89" creationId="{9F66917E-82C7-5760-7BA3-6F0A0B15B3E7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90" creationId="{2A7EC05C-A1AD-23CD-4FA0-2AAF4867C60E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91" creationId="{3533D186-5D93-EB3B-9FD2-57B30C8291A4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92" creationId="{AD1F645C-C334-A006-45A6-9410ADDA9BD5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93" creationId="{293D46D4-7E81-3BD5-4AB8-38BB80A5DADC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94" creationId="{8D55F0B1-43E1-EABE-1EFB-A44655192EA4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95" creationId="{222E1FE5-355D-20FE-1630-BCBDA69F41AD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96" creationId="{4FB5FEA8-887E-946A-CA26-E8F41CD71588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97" creationId="{990662BC-D6EF-B09F-59ED-6FC7FEEF543E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09" creationId="{76DE5DE2-2A9A-0497-29C3-9990BFA1D735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10" creationId="{DB188776-7AA9-4360-B76B-2F6329792863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11" creationId="{7D7E62FE-3883-FC87-795C-1518ECDF4A74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12" creationId="{78E71F65-F116-E2D0-C4DA-9FD4A1CA4978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13" creationId="{81D7DA9A-C253-81D4-C28A-A49114FCBA99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14" creationId="{AB6ECC40-F934-9EC6-7445-C5785BFA80DE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15" creationId="{856D7114-1C96-10BD-A407-248CC4E034A9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16" creationId="{AC4CCA85-0379-0013-7C79-06F73DFD4C21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17" creationId="{263013DE-2054-0356-5084-56E1C7AC2B29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18" creationId="{1FB9DDB8-B2F7-DDA2-0EE9-6301E78B4DAC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19" creationId="{157B4237-B08B-7681-07F9-CCAC0B1BCFD4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20" creationId="{029CABB3-4E14-CD1B-9CC3-3DFF52BA0372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21" creationId="{F358F2B7-62B3-9391-6F4F-0B196ADB8CC5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22" creationId="{95C3CE09-A96E-1622-754F-169D6D13A300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23" creationId="{04670B7E-D151-0612-7FEA-E870D151EE3A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24" creationId="{261EE743-E597-1EF2-9B46-C47FEEC3CD8D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25" creationId="{4D6508EE-B35A-C9C3-611A-273BAA1EAA50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26" creationId="{B062E859-CED2-208B-8C69-88D8DFCC3F23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27" creationId="{BC1C1E2F-FB07-F7D2-A5E7-F64BECFCC1CB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28" creationId="{48A811F0-81A6-95B2-FA7A-B45A3D789A8D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29" creationId="{7BDD4D2E-5ADF-E368-6E1E-83CB33AB5364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30" creationId="{019CA2A7-4D18-0819-6AD8-668EBFDDE8D0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31" creationId="{AA1B54E6-C8FF-55C8-5F9D-AB132CE5303B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32" creationId="{DB0A2478-D861-2FD3-CE9D-6FF002AFC7BA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33" creationId="{A0D1A349-0ECF-D861-229A-73B259663038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34" creationId="{A2C84D6C-4861-6811-5C22-BA2273BEE7FB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35" creationId="{BF39305E-218E-A2BF-3060-40D8C611A836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36" creationId="{D80E429E-5911-17EE-832A-575C12D20C6E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37" creationId="{FD0F9DDE-F482-EBF2-AA48-0A9CC73FA2FA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38" creationId="{7E6CE07C-2ADF-45D0-9FCD-EAD69110ABF4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39" creationId="{6BAF9742-D3BE-322D-7861-6D9F4EEBD2E0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40" creationId="{32A200D3-4720-5F7A-F05E-A0A9418718E8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41" creationId="{B47FFE1A-AB9E-4899-BCAA-9952B938F0B1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42" creationId="{58434D8D-78A9-F743-C4D8-88C248F2A1FB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43" creationId="{BB1831AB-FAE7-4560-C913-79FDBDFB4B33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44" creationId="{37320818-19D3-0F9E-EEC7-EC86D043D248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45" creationId="{36CBECC3-1F9E-31BF-C7DA-D276C2E43328}"/>
          </ac:spMkLst>
        </pc:spChg>
        <pc:cxnChg chg="add del mod">
          <ac:chgData name="巫奕賢" userId="df08d8d1-0d1c-49bc-95bf-99441dce32dc" providerId="ADAL" clId="{EF84B292-937E-44D2-8157-122EC8672DAA}" dt="2023-06-20T04:10:48.107" v="91"/>
          <ac:cxnSpMkLst>
            <pc:docMk/>
            <pc:sldMk cId="1919685843" sldId="260"/>
            <ac:cxnSpMk id="16" creationId="{995825E0-B3FD-6415-E448-D5D5E52D3E89}"/>
          </ac:cxnSpMkLst>
        </pc:cxnChg>
        <pc:cxnChg chg="add del mod">
          <ac:chgData name="巫奕賢" userId="df08d8d1-0d1c-49bc-95bf-99441dce32dc" providerId="ADAL" clId="{EF84B292-937E-44D2-8157-122EC8672DAA}" dt="2023-06-20T04:10:48.107" v="91"/>
          <ac:cxnSpMkLst>
            <pc:docMk/>
            <pc:sldMk cId="1919685843" sldId="260"/>
            <ac:cxnSpMk id="17" creationId="{96D408F8-D06D-10B1-1AF8-477C2ABFDB46}"/>
          </ac:cxnSpMkLst>
        </pc:cxnChg>
        <pc:cxnChg chg="add del mod">
          <ac:chgData name="巫奕賢" userId="df08d8d1-0d1c-49bc-95bf-99441dce32dc" providerId="ADAL" clId="{EF84B292-937E-44D2-8157-122EC8672DAA}" dt="2023-06-20T04:10:48.107" v="91"/>
          <ac:cxnSpMkLst>
            <pc:docMk/>
            <pc:sldMk cId="1919685843" sldId="260"/>
            <ac:cxnSpMk id="18" creationId="{4FEAB345-4C46-985C-073B-4A1F23A76159}"/>
          </ac:cxnSpMkLst>
        </pc:cxnChg>
        <pc:cxnChg chg="add del mod">
          <ac:chgData name="巫奕賢" userId="df08d8d1-0d1c-49bc-95bf-99441dce32dc" providerId="ADAL" clId="{EF84B292-937E-44D2-8157-122EC8672DAA}" dt="2023-06-20T04:10:48.107" v="91"/>
          <ac:cxnSpMkLst>
            <pc:docMk/>
            <pc:sldMk cId="1919685843" sldId="260"/>
            <ac:cxnSpMk id="19" creationId="{FEE46B18-A489-8880-5057-17C30BB0B1A3}"/>
          </ac:cxnSpMkLst>
        </pc:cxnChg>
        <pc:cxnChg chg="add del mod">
          <ac:chgData name="巫奕賢" userId="df08d8d1-0d1c-49bc-95bf-99441dce32dc" providerId="ADAL" clId="{EF84B292-937E-44D2-8157-122EC8672DAA}" dt="2023-06-20T04:10:48.107" v="91"/>
          <ac:cxnSpMkLst>
            <pc:docMk/>
            <pc:sldMk cId="1919685843" sldId="260"/>
            <ac:cxnSpMk id="20" creationId="{B4D54062-EE3A-46AF-3B89-0AEC13E2A9BA}"/>
          </ac:cxnSpMkLst>
        </pc:cxnChg>
        <pc:cxnChg chg="add del mod">
          <ac:chgData name="巫奕賢" userId="df08d8d1-0d1c-49bc-95bf-99441dce32dc" providerId="ADAL" clId="{EF84B292-937E-44D2-8157-122EC8672DAA}" dt="2023-06-20T04:10:48.107" v="91"/>
          <ac:cxnSpMkLst>
            <pc:docMk/>
            <pc:sldMk cId="1919685843" sldId="260"/>
            <ac:cxnSpMk id="21" creationId="{97BA162F-5C93-4C6F-B3E6-0F5BC2145D58}"/>
          </ac:cxnSpMkLst>
        </pc:cxnChg>
        <pc:cxnChg chg="add del mod">
          <ac:chgData name="巫奕賢" userId="df08d8d1-0d1c-49bc-95bf-99441dce32dc" providerId="ADAL" clId="{EF84B292-937E-44D2-8157-122EC8672DAA}" dt="2023-06-20T04:10:48.107" v="91"/>
          <ac:cxnSpMkLst>
            <pc:docMk/>
            <pc:sldMk cId="1919685843" sldId="260"/>
            <ac:cxnSpMk id="22" creationId="{F6D18594-3B2A-D34B-8486-D1EC25A955DC}"/>
          </ac:cxnSpMkLst>
        </pc:cxnChg>
        <pc:cxnChg chg="add del mod">
          <ac:chgData name="巫奕賢" userId="df08d8d1-0d1c-49bc-95bf-99441dce32dc" providerId="ADAL" clId="{EF84B292-937E-44D2-8157-122EC8672DAA}" dt="2023-06-20T04:10:48.107" v="91"/>
          <ac:cxnSpMkLst>
            <pc:docMk/>
            <pc:sldMk cId="1919685843" sldId="260"/>
            <ac:cxnSpMk id="23" creationId="{0E7CB6ED-A878-4816-A8C3-8EA564EBE674}"/>
          </ac:cxnSpMkLst>
        </pc:cxnChg>
        <pc:cxnChg chg="add del mod">
          <ac:chgData name="巫奕賢" userId="df08d8d1-0d1c-49bc-95bf-99441dce32dc" providerId="ADAL" clId="{EF84B292-937E-44D2-8157-122EC8672DAA}" dt="2023-06-20T04:10:48.107" v="91"/>
          <ac:cxnSpMkLst>
            <pc:docMk/>
            <pc:sldMk cId="1919685843" sldId="260"/>
            <ac:cxnSpMk id="24" creationId="{62E9AF7B-8BB2-D0A7-8D5E-A91715A0851B}"/>
          </ac:cxnSpMkLst>
        </pc:cxnChg>
        <pc:cxnChg chg="add del mod">
          <ac:chgData name="巫奕賢" userId="df08d8d1-0d1c-49bc-95bf-99441dce32dc" providerId="ADAL" clId="{EF84B292-937E-44D2-8157-122EC8672DAA}" dt="2023-06-20T04:10:48.107" v="91"/>
          <ac:cxnSpMkLst>
            <pc:docMk/>
            <pc:sldMk cId="1919685843" sldId="260"/>
            <ac:cxnSpMk id="25" creationId="{83301BEA-7B98-7FA1-4FF9-F7FA4D7A5338}"/>
          </ac:cxnSpMkLst>
        </pc:cxnChg>
        <pc:cxnChg chg="add del mod">
          <ac:chgData name="巫奕賢" userId="df08d8d1-0d1c-49bc-95bf-99441dce32dc" providerId="ADAL" clId="{EF84B292-937E-44D2-8157-122EC8672DAA}" dt="2023-06-20T04:10:59.918" v="93"/>
          <ac:cxnSpMkLst>
            <pc:docMk/>
            <pc:sldMk cId="1919685843" sldId="260"/>
            <ac:cxnSpMk id="57" creationId="{D74246C8-B731-D7F0-91D1-EB209E5CEDAC}"/>
          </ac:cxnSpMkLst>
        </pc:cxnChg>
        <pc:cxnChg chg="add del mod">
          <ac:chgData name="巫奕賢" userId="df08d8d1-0d1c-49bc-95bf-99441dce32dc" providerId="ADAL" clId="{EF84B292-937E-44D2-8157-122EC8672DAA}" dt="2023-06-20T04:10:59.918" v="93"/>
          <ac:cxnSpMkLst>
            <pc:docMk/>
            <pc:sldMk cId="1919685843" sldId="260"/>
            <ac:cxnSpMk id="58" creationId="{8DB4231A-2344-BD20-F336-F66A240F8375}"/>
          </ac:cxnSpMkLst>
        </pc:cxnChg>
        <pc:cxnChg chg="add del mod">
          <ac:chgData name="巫奕賢" userId="df08d8d1-0d1c-49bc-95bf-99441dce32dc" providerId="ADAL" clId="{EF84B292-937E-44D2-8157-122EC8672DAA}" dt="2023-06-20T04:10:59.918" v="93"/>
          <ac:cxnSpMkLst>
            <pc:docMk/>
            <pc:sldMk cId="1919685843" sldId="260"/>
            <ac:cxnSpMk id="59" creationId="{68FEC94B-7649-B0BA-996E-AC67F1FAB229}"/>
          </ac:cxnSpMkLst>
        </pc:cxnChg>
        <pc:cxnChg chg="add del mod">
          <ac:chgData name="巫奕賢" userId="df08d8d1-0d1c-49bc-95bf-99441dce32dc" providerId="ADAL" clId="{EF84B292-937E-44D2-8157-122EC8672DAA}" dt="2023-06-20T04:10:59.918" v="93"/>
          <ac:cxnSpMkLst>
            <pc:docMk/>
            <pc:sldMk cId="1919685843" sldId="260"/>
            <ac:cxnSpMk id="60" creationId="{FCB6E706-EEB7-F522-2F40-04EF3E88E64F}"/>
          </ac:cxnSpMkLst>
        </pc:cxnChg>
        <pc:cxnChg chg="add del mod">
          <ac:chgData name="巫奕賢" userId="df08d8d1-0d1c-49bc-95bf-99441dce32dc" providerId="ADAL" clId="{EF84B292-937E-44D2-8157-122EC8672DAA}" dt="2023-06-20T04:10:59.918" v="93"/>
          <ac:cxnSpMkLst>
            <pc:docMk/>
            <pc:sldMk cId="1919685843" sldId="260"/>
            <ac:cxnSpMk id="61" creationId="{0999AB99-0BC7-0CD3-9567-FD79810F7536}"/>
          </ac:cxnSpMkLst>
        </pc:cxnChg>
        <pc:cxnChg chg="add del mod">
          <ac:chgData name="巫奕賢" userId="df08d8d1-0d1c-49bc-95bf-99441dce32dc" providerId="ADAL" clId="{EF84B292-937E-44D2-8157-122EC8672DAA}" dt="2023-06-20T04:10:59.918" v="93"/>
          <ac:cxnSpMkLst>
            <pc:docMk/>
            <pc:sldMk cId="1919685843" sldId="260"/>
            <ac:cxnSpMk id="62" creationId="{8E5E6CE3-0370-8EDC-12DB-1F9AF401F952}"/>
          </ac:cxnSpMkLst>
        </pc:cxnChg>
        <pc:cxnChg chg="add del mod">
          <ac:chgData name="巫奕賢" userId="df08d8d1-0d1c-49bc-95bf-99441dce32dc" providerId="ADAL" clId="{EF84B292-937E-44D2-8157-122EC8672DAA}" dt="2023-06-20T04:10:59.918" v="93"/>
          <ac:cxnSpMkLst>
            <pc:docMk/>
            <pc:sldMk cId="1919685843" sldId="260"/>
            <ac:cxnSpMk id="63" creationId="{8A2049BD-E526-3CAA-2EA6-D74D8A5B5000}"/>
          </ac:cxnSpMkLst>
        </pc:cxnChg>
        <pc:cxnChg chg="add del mod">
          <ac:chgData name="巫奕賢" userId="df08d8d1-0d1c-49bc-95bf-99441dce32dc" providerId="ADAL" clId="{EF84B292-937E-44D2-8157-122EC8672DAA}" dt="2023-06-20T04:10:59.918" v="93"/>
          <ac:cxnSpMkLst>
            <pc:docMk/>
            <pc:sldMk cId="1919685843" sldId="260"/>
            <ac:cxnSpMk id="64" creationId="{9A9C5EB7-5966-5320-FC6B-DF45BDE0E6AF}"/>
          </ac:cxnSpMkLst>
        </pc:cxnChg>
        <pc:cxnChg chg="add del mod">
          <ac:chgData name="巫奕賢" userId="df08d8d1-0d1c-49bc-95bf-99441dce32dc" providerId="ADAL" clId="{EF84B292-937E-44D2-8157-122EC8672DAA}" dt="2023-06-20T04:10:59.918" v="93"/>
          <ac:cxnSpMkLst>
            <pc:docMk/>
            <pc:sldMk cId="1919685843" sldId="260"/>
            <ac:cxnSpMk id="65" creationId="{6B51D948-DE8C-6AEA-9558-EC2188A035F7}"/>
          </ac:cxnSpMkLst>
        </pc:cxnChg>
        <pc:cxnChg chg="add del mod">
          <ac:chgData name="巫奕賢" userId="df08d8d1-0d1c-49bc-95bf-99441dce32dc" providerId="ADAL" clId="{EF84B292-937E-44D2-8157-122EC8672DAA}" dt="2023-06-20T04:10:59.918" v="93"/>
          <ac:cxnSpMkLst>
            <pc:docMk/>
            <pc:sldMk cId="1919685843" sldId="260"/>
            <ac:cxnSpMk id="66" creationId="{819D9491-F35E-3A04-7226-D2A0AF8D6783}"/>
          </ac:cxnSpMkLst>
        </pc:cxnChg>
        <pc:cxnChg chg="add mod">
          <ac:chgData name="巫奕賢" userId="df08d8d1-0d1c-49bc-95bf-99441dce32dc" providerId="ADAL" clId="{EF84B292-937E-44D2-8157-122EC8672DAA}" dt="2023-06-20T04:11:24.429" v="95" actId="1076"/>
          <ac:cxnSpMkLst>
            <pc:docMk/>
            <pc:sldMk cId="1919685843" sldId="260"/>
            <ac:cxnSpMk id="98" creationId="{825A435F-846D-CD1D-321D-37B6B74B7061}"/>
          </ac:cxnSpMkLst>
        </pc:cxnChg>
        <pc:cxnChg chg="add mod">
          <ac:chgData name="巫奕賢" userId="df08d8d1-0d1c-49bc-95bf-99441dce32dc" providerId="ADAL" clId="{EF84B292-937E-44D2-8157-122EC8672DAA}" dt="2023-06-20T04:11:24.429" v="95" actId="1076"/>
          <ac:cxnSpMkLst>
            <pc:docMk/>
            <pc:sldMk cId="1919685843" sldId="260"/>
            <ac:cxnSpMk id="99" creationId="{05930710-4382-3A57-846A-623E6E8682A8}"/>
          </ac:cxnSpMkLst>
        </pc:cxnChg>
        <pc:cxnChg chg="add mod">
          <ac:chgData name="巫奕賢" userId="df08d8d1-0d1c-49bc-95bf-99441dce32dc" providerId="ADAL" clId="{EF84B292-937E-44D2-8157-122EC8672DAA}" dt="2023-06-20T04:11:24.429" v="95" actId="1076"/>
          <ac:cxnSpMkLst>
            <pc:docMk/>
            <pc:sldMk cId="1919685843" sldId="260"/>
            <ac:cxnSpMk id="100" creationId="{8CA8E860-07C0-391A-2D0A-4DABCC46DEC3}"/>
          </ac:cxnSpMkLst>
        </pc:cxnChg>
        <pc:cxnChg chg="add mod">
          <ac:chgData name="巫奕賢" userId="df08d8d1-0d1c-49bc-95bf-99441dce32dc" providerId="ADAL" clId="{EF84B292-937E-44D2-8157-122EC8672DAA}" dt="2023-06-20T04:11:24.429" v="95" actId="1076"/>
          <ac:cxnSpMkLst>
            <pc:docMk/>
            <pc:sldMk cId="1919685843" sldId="260"/>
            <ac:cxnSpMk id="101" creationId="{40944AA4-6F95-4754-90DB-985644C32888}"/>
          </ac:cxnSpMkLst>
        </pc:cxnChg>
        <pc:cxnChg chg="add mod">
          <ac:chgData name="巫奕賢" userId="df08d8d1-0d1c-49bc-95bf-99441dce32dc" providerId="ADAL" clId="{EF84B292-937E-44D2-8157-122EC8672DAA}" dt="2023-06-20T04:11:24.429" v="95" actId="1076"/>
          <ac:cxnSpMkLst>
            <pc:docMk/>
            <pc:sldMk cId="1919685843" sldId="260"/>
            <ac:cxnSpMk id="102" creationId="{9AC260FA-9D7E-4ED6-4908-1BA375404973}"/>
          </ac:cxnSpMkLst>
        </pc:cxnChg>
        <pc:cxnChg chg="add mod">
          <ac:chgData name="巫奕賢" userId="df08d8d1-0d1c-49bc-95bf-99441dce32dc" providerId="ADAL" clId="{EF84B292-937E-44D2-8157-122EC8672DAA}" dt="2023-06-20T04:11:24.429" v="95" actId="1076"/>
          <ac:cxnSpMkLst>
            <pc:docMk/>
            <pc:sldMk cId="1919685843" sldId="260"/>
            <ac:cxnSpMk id="103" creationId="{384D80CD-75BB-A86B-E6EE-CEE42C76BE59}"/>
          </ac:cxnSpMkLst>
        </pc:cxnChg>
        <pc:cxnChg chg="add mod">
          <ac:chgData name="巫奕賢" userId="df08d8d1-0d1c-49bc-95bf-99441dce32dc" providerId="ADAL" clId="{EF84B292-937E-44D2-8157-122EC8672DAA}" dt="2023-06-20T04:11:24.429" v="95" actId="1076"/>
          <ac:cxnSpMkLst>
            <pc:docMk/>
            <pc:sldMk cId="1919685843" sldId="260"/>
            <ac:cxnSpMk id="104" creationId="{62FA7F4A-1A52-DD71-0005-AC0724825264}"/>
          </ac:cxnSpMkLst>
        </pc:cxnChg>
        <pc:cxnChg chg="add mod">
          <ac:chgData name="巫奕賢" userId="df08d8d1-0d1c-49bc-95bf-99441dce32dc" providerId="ADAL" clId="{EF84B292-937E-44D2-8157-122EC8672DAA}" dt="2023-06-20T04:11:24.429" v="95" actId="1076"/>
          <ac:cxnSpMkLst>
            <pc:docMk/>
            <pc:sldMk cId="1919685843" sldId="260"/>
            <ac:cxnSpMk id="105" creationId="{1FCE8330-22C1-38FB-2C84-74601AF87737}"/>
          </ac:cxnSpMkLst>
        </pc:cxnChg>
        <pc:cxnChg chg="add mod">
          <ac:chgData name="巫奕賢" userId="df08d8d1-0d1c-49bc-95bf-99441dce32dc" providerId="ADAL" clId="{EF84B292-937E-44D2-8157-122EC8672DAA}" dt="2023-06-20T04:11:24.429" v="95" actId="1076"/>
          <ac:cxnSpMkLst>
            <pc:docMk/>
            <pc:sldMk cId="1919685843" sldId="260"/>
            <ac:cxnSpMk id="106" creationId="{C2751738-7E86-ABD2-F69C-2BC624A31B72}"/>
          </ac:cxnSpMkLst>
        </pc:cxnChg>
        <pc:cxnChg chg="add mod">
          <ac:chgData name="巫奕賢" userId="df08d8d1-0d1c-49bc-95bf-99441dce32dc" providerId="ADAL" clId="{EF84B292-937E-44D2-8157-122EC8672DAA}" dt="2023-06-20T04:11:24.429" v="95" actId="1076"/>
          <ac:cxnSpMkLst>
            <pc:docMk/>
            <pc:sldMk cId="1919685843" sldId="260"/>
            <ac:cxnSpMk id="107" creationId="{C4C153BC-F6AA-A32E-40CC-78AAC5267A46}"/>
          </ac:cxnSpMkLst>
        </pc:cxnChg>
        <pc:cxnChg chg="add mod">
          <ac:chgData name="巫奕賢" userId="df08d8d1-0d1c-49bc-95bf-99441dce32dc" providerId="ADAL" clId="{EF84B292-937E-44D2-8157-122EC8672DAA}" dt="2023-06-20T04:11:24.429" v="95" actId="1076"/>
          <ac:cxnSpMkLst>
            <pc:docMk/>
            <pc:sldMk cId="1919685843" sldId="260"/>
            <ac:cxnSpMk id="108" creationId="{CF344835-B69C-3EA2-4C91-F3033FD104F9}"/>
          </ac:cxnSpMkLst>
        </pc:cxnChg>
      </pc:sldChg>
      <pc:sldChg chg="new">
        <pc:chgData name="巫奕賢" userId="df08d8d1-0d1c-49bc-95bf-99441dce32dc" providerId="ADAL" clId="{EF84B292-937E-44D2-8157-122EC8672DAA}" dt="2023-06-20T04:31:47.029" v="98" actId="680"/>
        <pc:sldMkLst>
          <pc:docMk/>
          <pc:sldMk cId="1892532898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3725D-CA2E-8A20-3B68-E3616ABFC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3D514C1-C300-5F93-DE40-62A7BFC4E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53FE7B-82BC-FA51-11F7-BC6D5023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9FD1-DCD5-48EB-9BBD-EB98FB80FF8D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D8AC87-A9E1-EB02-60E1-12AC152C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CEDA79-DEAD-C4DF-EA74-03F472E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87DC-1C37-4559-8D88-62D16F601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55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93F1C-0880-3C48-40C7-906998FC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908F78-D7B3-A0A0-09FC-4C7ACA683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2BD284-8B80-5394-EEE7-F188FA4D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9FD1-DCD5-48EB-9BBD-EB98FB80FF8D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9D4C0E-AEF3-D4A9-117D-4207D0FF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2FE9C1-F4E2-7F7A-32BC-0BB34387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87DC-1C37-4559-8D88-62D16F601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79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DD5E3B2-0201-83C3-5DCF-BD8EC2E73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2F8A80-0C39-4335-24A3-6A24FD54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60F227-F274-A13F-8165-2E9E61F9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9FD1-DCD5-48EB-9BBD-EB98FB80FF8D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E30342-25CF-B432-954B-712A0E64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4DF367-471E-37DA-0823-2A0B3CD3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87DC-1C37-4559-8D88-62D16F601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11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DBDE5E-7F90-2FF4-BC82-8C55E225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4169F-EFB3-7994-F3D3-42136982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BA8B5B-7F66-8D26-B421-A6EAE5C5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9FD1-DCD5-48EB-9BBD-EB98FB80FF8D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A9E571-2ABD-0ED9-B547-84C861FF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A077B1-2785-402A-352D-EDFD24A8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87DC-1C37-4559-8D88-62D16F601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48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4620F0-F246-9EBB-4A9B-54B23C90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F896EC-4D07-C22A-BB2D-775D8C82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A8F9AD-6F57-F8ED-005A-BAA30CF3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9FD1-DCD5-48EB-9BBD-EB98FB80FF8D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BDD1A7-7F30-A3AF-48B0-68A38630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E9043B-77EE-1214-BCBE-D9851184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87DC-1C37-4559-8D88-62D16F601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82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A8C305-24A5-C546-63A0-6837F148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BB1B91-4440-3C38-8156-4F31C3EA9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5EAD44-5972-1C10-6492-DA272F6BC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E529E5-43B8-42C2-4777-40A9EB37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9FD1-DCD5-48EB-9BBD-EB98FB80FF8D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0A8D88-6C68-91F4-F0C3-5F7D286A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8CAC9E-ACF5-778C-7363-7A156854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87DC-1C37-4559-8D88-62D16F601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59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27B8A9-13FE-234C-2E19-A8BCB46DF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0B9E68-6D54-4B47-41D0-30D6C4E99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9B0175-053F-FF7E-B12F-F38EB2FA4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3F0DF0A-A167-B501-0B72-71401D177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2E22EEC-43E8-F23A-E5FC-819061855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9CE23D9-712C-7D4A-D9B4-11FDE4CF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9FD1-DCD5-48EB-9BBD-EB98FB80FF8D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16F76A2-28E4-4355-3036-3AC3A7CC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F19047A-CC60-85F1-0285-EDF419D7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87DC-1C37-4559-8D88-62D16F601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10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E80DD2-94EF-B4A1-2B92-FD599913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91895A-DD39-C20E-91B8-D04901F2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9FD1-DCD5-48EB-9BBD-EB98FB80FF8D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E5AEA3-B4C8-05E2-8CB0-132AEA96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B66843-0979-B885-A577-1FCB8CA2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87DC-1C37-4559-8D88-62D16F601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23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399029-1247-8688-0745-C6D96AAE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9FD1-DCD5-48EB-9BBD-EB98FB80FF8D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9E8903C-9E29-36F9-6854-81838CB8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2B5FF7-F6B4-F2BA-998C-78B1F144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87DC-1C37-4559-8D88-62D16F601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38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C25A0-899D-040B-2589-37C2DFBA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7B6C9E-B9E6-9AAF-DB96-1AC6AB57E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C23F9B-B938-0743-7729-BDB7E53DC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6F2F14-1E18-AE3C-742F-EFB1C2D8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9FD1-DCD5-48EB-9BBD-EB98FB80FF8D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982A20-73C0-18BB-9C5F-6889A55B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6BB98C-27A4-3DA8-FA2B-86D9A0B4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87DC-1C37-4559-8D88-62D16F601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27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29F61-29CE-035D-830A-E4BE748CC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55A1A06-3553-C596-E018-0453F18F6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EAE339-8313-D0AA-2D77-76F2B1F60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5E5E91-A2C7-69EA-4259-F0C83AD0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9FD1-DCD5-48EB-9BBD-EB98FB80FF8D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9A7970-2D39-33BC-BAFA-EA12FFC3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47901F-F053-88EA-4361-B15B8493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87DC-1C37-4559-8D88-62D16F601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13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D06228F-45F5-0BF0-2EBC-79CFAC09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1CD34A-7246-6D84-B362-1156E0E2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EEFC29-62D2-6695-B905-7D03AD0E5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F9FD1-DCD5-48EB-9BBD-EB98FB80FF8D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BAC065-486D-D0EC-3D12-A93C757BD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76F630-AC42-E5E6-876F-C78B36363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D87DC-1C37-4559-8D88-62D16F601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40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0BFD4-278F-94CD-F46B-40A9C34EA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miniProject</a:t>
            </a:r>
            <a:r>
              <a:rPr lang="en-US" altLang="zh-TW" dirty="0"/>
              <a:t> 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930581-7E04-7D20-4F54-C60E6F0A9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110033203</a:t>
            </a:r>
            <a:r>
              <a:rPr lang="zh-TW" altLang="en-US" dirty="0"/>
              <a:t>巫奕賢</a:t>
            </a:r>
          </a:p>
        </p:txBody>
      </p:sp>
    </p:spTree>
    <p:extLst>
      <p:ext uri="{BB962C8B-B14F-4D97-AF65-F5344CB8AC3E}">
        <p14:creationId xmlns:p14="http://schemas.microsoft.com/office/powerpoint/2010/main" val="328561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3FC63-DC42-2AFB-E130-934351A1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MiniMax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95A986F-7BB7-E80E-33C8-06A1FA272C58}"/>
              </a:ext>
            </a:extLst>
          </p:cNvPr>
          <p:cNvSpPr/>
          <p:nvPr/>
        </p:nvSpPr>
        <p:spPr>
          <a:xfrm>
            <a:off x="3904593" y="2870254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1B1BB4-ECCB-FA9F-C767-77F1F521843C}"/>
              </a:ext>
            </a:extLst>
          </p:cNvPr>
          <p:cNvSpPr/>
          <p:nvPr/>
        </p:nvSpPr>
        <p:spPr>
          <a:xfrm>
            <a:off x="5433848" y="182562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8FC71FA-31AE-6D3E-D5E9-894FC55AE239}"/>
              </a:ext>
            </a:extLst>
          </p:cNvPr>
          <p:cNvSpPr/>
          <p:nvPr/>
        </p:nvSpPr>
        <p:spPr>
          <a:xfrm>
            <a:off x="6957850" y="2870254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6910EF-240F-C811-E632-106B251E8186}"/>
              </a:ext>
            </a:extLst>
          </p:cNvPr>
          <p:cNvSpPr/>
          <p:nvPr/>
        </p:nvSpPr>
        <p:spPr>
          <a:xfrm>
            <a:off x="2622330" y="4052668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13960D-C77D-63CD-F688-AA9B33BDB063}"/>
              </a:ext>
            </a:extLst>
          </p:cNvPr>
          <p:cNvSpPr/>
          <p:nvPr/>
        </p:nvSpPr>
        <p:spPr>
          <a:xfrm>
            <a:off x="4924097" y="4052668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D2894F-08A8-ED3E-36C5-E3981326FFD4}"/>
              </a:ext>
            </a:extLst>
          </p:cNvPr>
          <p:cNvSpPr/>
          <p:nvPr/>
        </p:nvSpPr>
        <p:spPr>
          <a:xfrm>
            <a:off x="8092965" y="4052668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1481CC3-5EEB-D4E1-D8BA-EDD90CA5A4AF}"/>
              </a:ext>
            </a:extLst>
          </p:cNvPr>
          <p:cNvSpPr/>
          <p:nvPr/>
        </p:nvSpPr>
        <p:spPr>
          <a:xfrm>
            <a:off x="2622330" y="538748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738CDC4-3BA1-BF49-9509-F751B2C2B693}"/>
              </a:ext>
            </a:extLst>
          </p:cNvPr>
          <p:cNvSpPr/>
          <p:nvPr/>
        </p:nvSpPr>
        <p:spPr>
          <a:xfrm>
            <a:off x="1345324" y="538748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7B20F3E-8B9F-78D4-2213-D4980604A3E3}"/>
              </a:ext>
            </a:extLst>
          </p:cNvPr>
          <p:cNvSpPr/>
          <p:nvPr/>
        </p:nvSpPr>
        <p:spPr>
          <a:xfrm>
            <a:off x="4104289" y="5387482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F7941A82-F788-2C0C-F670-648EFFB85274}"/>
              </a:ext>
            </a:extLst>
          </p:cNvPr>
          <p:cNvSpPr/>
          <p:nvPr/>
        </p:nvSpPr>
        <p:spPr>
          <a:xfrm>
            <a:off x="4924097" y="538748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A0EF403-0DD1-C343-7CF3-6345D2EF55B0}"/>
              </a:ext>
            </a:extLst>
          </p:cNvPr>
          <p:cNvSpPr/>
          <p:nvPr/>
        </p:nvSpPr>
        <p:spPr>
          <a:xfrm>
            <a:off x="5743905" y="5387482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9D6E42A-C048-C232-A30E-357FBD8EF50C}"/>
              </a:ext>
            </a:extLst>
          </p:cNvPr>
          <p:cNvSpPr/>
          <p:nvPr/>
        </p:nvSpPr>
        <p:spPr>
          <a:xfrm>
            <a:off x="8092965" y="5387482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EA924FE-619D-F73B-25CD-13B5F49760A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235669" y="2487777"/>
            <a:ext cx="1529255" cy="3824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8C48808-2A90-C5D0-10CA-449C7786109C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2953406" y="3532406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2FDDF95-C3D4-5E22-D7E2-78BD486F90A3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235669" y="3532406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F485D2E-2F49-6B43-0880-039F64EF94AD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1676400" y="4714820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6DAA419-DF88-3FB3-AC40-178533F216BA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2953406" y="4714820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D48CE4F-017C-ED12-CB9C-877E844D41B4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435365" y="4714820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7A62565-2EBE-FEBD-D3D4-8ED7ED3F1B10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255173" y="4714820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7A9E3D8-49B7-7DEE-8ECC-BBFEAB1C9129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255173" y="4714820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59517356-28C9-7B72-23D5-988E324EF1C3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5764924" y="2487777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E71CD542-CB83-C7C9-06E5-1FA3B801CFFA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288926" y="3532406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3AB1B290-709B-DE19-AAD2-1136025D7559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424041" y="4714820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FB72CFB-89D5-2265-0247-1B4123BD5A56}"/>
              </a:ext>
            </a:extLst>
          </p:cNvPr>
          <p:cNvSpPr txBox="1"/>
          <p:nvPr/>
        </p:nvSpPr>
        <p:spPr>
          <a:xfrm>
            <a:off x="4629520" y="235283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A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1DC6E93-2566-851D-73F7-58C3AB5EF625}"/>
              </a:ext>
            </a:extLst>
          </p:cNvPr>
          <p:cNvSpPr txBox="1"/>
          <p:nvPr/>
        </p:nvSpPr>
        <p:spPr>
          <a:xfrm>
            <a:off x="6663273" y="23499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AE36DF9-7D8E-8BB0-1801-AC18CAABDA6F}"/>
              </a:ext>
            </a:extLst>
          </p:cNvPr>
          <p:cNvSpPr txBox="1"/>
          <p:nvPr/>
        </p:nvSpPr>
        <p:spPr>
          <a:xfrm>
            <a:off x="3318210" y="3423205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D3F67F6-5DF1-2CDF-19C4-1CEC5DFAEED6}"/>
              </a:ext>
            </a:extLst>
          </p:cNvPr>
          <p:cNvSpPr txBox="1"/>
          <p:nvPr/>
        </p:nvSpPr>
        <p:spPr>
          <a:xfrm>
            <a:off x="4853007" y="3465381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00D0316-4E25-DDA9-4D4B-6D6DBF17F6C1}"/>
              </a:ext>
            </a:extLst>
          </p:cNvPr>
          <p:cNvSpPr txBox="1"/>
          <p:nvPr/>
        </p:nvSpPr>
        <p:spPr>
          <a:xfrm>
            <a:off x="8038550" y="3428800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EF7D066-FED0-64CC-A830-B93E6E964B60}"/>
              </a:ext>
            </a:extLst>
          </p:cNvPr>
          <p:cNvSpPr txBox="1"/>
          <p:nvPr/>
        </p:nvSpPr>
        <p:spPr>
          <a:xfrm>
            <a:off x="1860187" y="485794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B01EE15-9E08-CC45-254B-9E0896360FCE}"/>
              </a:ext>
            </a:extLst>
          </p:cNvPr>
          <p:cNvSpPr txBox="1"/>
          <p:nvPr/>
        </p:nvSpPr>
        <p:spPr>
          <a:xfrm>
            <a:off x="2942612" y="485794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4A38DF8-1D67-B80D-A045-3978CE62233B}"/>
              </a:ext>
            </a:extLst>
          </p:cNvPr>
          <p:cNvSpPr txBox="1"/>
          <p:nvPr/>
        </p:nvSpPr>
        <p:spPr>
          <a:xfrm>
            <a:off x="4403404" y="485298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374C5C4-A8DE-0FA1-25CD-BCAB9E7FB17E}"/>
              </a:ext>
            </a:extLst>
          </p:cNvPr>
          <p:cNvSpPr txBox="1"/>
          <p:nvPr/>
        </p:nvSpPr>
        <p:spPr>
          <a:xfrm>
            <a:off x="5029057" y="4932775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D1707FA-62C4-CF40-8EF7-AD51BCC72ED8}"/>
              </a:ext>
            </a:extLst>
          </p:cNvPr>
          <p:cNvSpPr txBox="1"/>
          <p:nvPr/>
        </p:nvSpPr>
        <p:spPr>
          <a:xfrm>
            <a:off x="5885362" y="4861735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805F2D4-39A0-6BD8-FB46-F70D2F29967E}"/>
              </a:ext>
            </a:extLst>
          </p:cNvPr>
          <p:cNvSpPr txBox="1"/>
          <p:nvPr/>
        </p:nvSpPr>
        <p:spPr>
          <a:xfrm>
            <a:off x="8092965" y="4861735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E77F48AF-B055-D500-BD7D-5DB69BBCBF69}"/>
              </a:ext>
            </a:extLst>
          </p:cNvPr>
          <p:cNvSpPr/>
          <p:nvPr/>
        </p:nvSpPr>
        <p:spPr>
          <a:xfrm>
            <a:off x="9421398" y="1825625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8327FA0-9C3F-0CE0-FB34-484827BFED12}"/>
              </a:ext>
            </a:extLst>
          </p:cNvPr>
          <p:cNvSpPr/>
          <p:nvPr/>
        </p:nvSpPr>
        <p:spPr>
          <a:xfrm>
            <a:off x="7707474" y="182562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C013893-31C3-9C12-5F9B-099E7C923BBD}"/>
              </a:ext>
            </a:extLst>
          </p:cNvPr>
          <p:cNvSpPr txBox="1"/>
          <p:nvPr/>
        </p:nvSpPr>
        <p:spPr>
          <a:xfrm>
            <a:off x="8417789" y="1972035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89A06AB-5F4E-89BA-3FF9-A9CEB88C8CD4}"/>
              </a:ext>
            </a:extLst>
          </p:cNvPr>
          <p:cNvSpPr txBox="1"/>
          <p:nvPr/>
        </p:nvSpPr>
        <p:spPr>
          <a:xfrm>
            <a:off x="10075414" y="1972035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D86B16F-073F-90A4-594C-CBE948A2AC59}"/>
              </a:ext>
            </a:extLst>
          </p:cNvPr>
          <p:cNvSpPr txBox="1"/>
          <p:nvPr/>
        </p:nvSpPr>
        <p:spPr>
          <a:xfrm>
            <a:off x="5001240" y="256765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3</a:t>
            </a:r>
            <a:endParaRPr lang="zh-TW" altLang="en-US" sz="20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2E92D37-5B8A-19FF-526C-DE8174E9E7C6}"/>
              </a:ext>
            </a:extLst>
          </p:cNvPr>
          <p:cNvSpPr txBox="1"/>
          <p:nvPr/>
        </p:nvSpPr>
        <p:spPr>
          <a:xfrm>
            <a:off x="3563147" y="366342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2</a:t>
            </a:r>
            <a:endParaRPr lang="zh-TW" altLang="en-US" sz="2000" b="1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641959F-5235-D291-D8AC-083F95E6E71E}"/>
              </a:ext>
            </a:extLst>
          </p:cNvPr>
          <p:cNvSpPr txBox="1"/>
          <p:nvPr/>
        </p:nvSpPr>
        <p:spPr>
          <a:xfrm>
            <a:off x="4530214" y="366342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2</a:t>
            </a:r>
            <a:endParaRPr lang="zh-TW" altLang="en-US" sz="2000" b="1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F005C529-102A-65E4-6B8A-A8D3E8D641FA}"/>
              </a:ext>
            </a:extLst>
          </p:cNvPr>
          <p:cNvSpPr txBox="1"/>
          <p:nvPr/>
        </p:nvSpPr>
        <p:spPr>
          <a:xfrm>
            <a:off x="2174001" y="48752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1</a:t>
            </a:r>
            <a:endParaRPr lang="zh-TW" altLang="en-US" sz="2000" b="1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651566B-E208-C54A-3B0D-B9541F14692B}"/>
              </a:ext>
            </a:extLst>
          </p:cNvPr>
          <p:cNvSpPr txBox="1"/>
          <p:nvPr/>
        </p:nvSpPr>
        <p:spPr>
          <a:xfrm>
            <a:off x="3222003" y="487121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1</a:t>
            </a:r>
            <a:endParaRPr lang="zh-TW" altLang="en-US" sz="2000" b="1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8415C15-7371-BC95-E56C-8559B91FDEB1}"/>
              </a:ext>
            </a:extLst>
          </p:cNvPr>
          <p:cNvSpPr txBox="1"/>
          <p:nvPr/>
        </p:nvSpPr>
        <p:spPr>
          <a:xfrm>
            <a:off x="4659799" y="487121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1</a:t>
            </a:r>
            <a:endParaRPr lang="zh-TW" altLang="en-US" sz="2000" b="1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4CF823E-1486-7A03-4FF4-95102F86D754}"/>
              </a:ext>
            </a:extLst>
          </p:cNvPr>
          <p:cNvSpPr txBox="1"/>
          <p:nvPr/>
        </p:nvSpPr>
        <p:spPr>
          <a:xfrm>
            <a:off x="5703601" y="487121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1</a:t>
            </a:r>
            <a:endParaRPr lang="zh-TW" altLang="en-US" sz="2000" b="1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9A6F255-85A2-56D1-1D48-F5AA36EB69A6}"/>
              </a:ext>
            </a:extLst>
          </p:cNvPr>
          <p:cNvSpPr txBox="1"/>
          <p:nvPr/>
        </p:nvSpPr>
        <p:spPr>
          <a:xfrm>
            <a:off x="5274651" y="487270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1</a:t>
            </a:r>
            <a:endParaRPr lang="zh-TW" altLang="en-US" sz="2000" b="1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B1D52A2-6BFB-AFFE-D2FD-04B587923E95}"/>
              </a:ext>
            </a:extLst>
          </p:cNvPr>
          <p:cNvSpPr txBox="1"/>
          <p:nvPr/>
        </p:nvSpPr>
        <p:spPr>
          <a:xfrm>
            <a:off x="1519145" y="604056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0</a:t>
            </a:r>
            <a:endParaRPr lang="zh-TW" altLang="en-US" sz="2000" b="1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BB3DFB21-B008-EA95-95DC-49C5122D8D9B}"/>
              </a:ext>
            </a:extLst>
          </p:cNvPr>
          <p:cNvSpPr txBox="1"/>
          <p:nvPr/>
        </p:nvSpPr>
        <p:spPr>
          <a:xfrm>
            <a:off x="2789070" y="604056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0</a:t>
            </a:r>
            <a:endParaRPr lang="zh-TW" altLang="en-US" sz="2000" b="1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B4697D7-610E-B682-1F7C-55FDA7BF219E}"/>
              </a:ext>
            </a:extLst>
          </p:cNvPr>
          <p:cNvSpPr txBox="1"/>
          <p:nvPr/>
        </p:nvSpPr>
        <p:spPr>
          <a:xfrm>
            <a:off x="4278110" y="60367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0</a:t>
            </a:r>
            <a:endParaRPr lang="zh-TW" altLang="en-US" sz="2000" b="1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60C95444-0220-770A-B20B-EBF8E5A73F63}"/>
              </a:ext>
            </a:extLst>
          </p:cNvPr>
          <p:cNvSpPr txBox="1"/>
          <p:nvPr/>
        </p:nvSpPr>
        <p:spPr>
          <a:xfrm>
            <a:off x="5097918" y="60367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0</a:t>
            </a:r>
            <a:endParaRPr lang="zh-TW" altLang="en-US" sz="2000" b="1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BC35C2A-B6F7-BB23-A8FD-5B34DCAD8BCE}"/>
              </a:ext>
            </a:extLst>
          </p:cNvPr>
          <p:cNvSpPr txBox="1"/>
          <p:nvPr/>
        </p:nvSpPr>
        <p:spPr>
          <a:xfrm>
            <a:off x="5917726" y="60367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0</a:t>
            </a:r>
            <a:endParaRPr lang="zh-TW" altLang="en-US" sz="2000" b="1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977BBAE-6EE2-A0DE-0D78-1D8BFD94AD16}"/>
              </a:ext>
            </a:extLst>
          </p:cNvPr>
          <p:cNvSpPr txBox="1"/>
          <p:nvPr/>
        </p:nvSpPr>
        <p:spPr>
          <a:xfrm>
            <a:off x="6375357" y="25679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3</a:t>
            </a:r>
            <a:endParaRPr lang="zh-TW" altLang="en-US" sz="2000" b="1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A13688C-4903-7754-6051-B4CD9B153FA0}"/>
              </a:ext>
            </a:extLst>
          </p:cNvPr>
          <p:cNvSpPr txBox="1"/>
          <p:nvPr/>
        </p:nvSpPr>
        <p:spPr>
          <a:xfrm>
            <a:off x="5607669" y="3026653"/>
            <a:ext cx="63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B050"/>
                </a:solidFill>
              </a:rPr>
              <a:t>max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32EC7B18-5074-EA70-B685-F1EE97442593}"/>
              </a:ext>
            </a:extLst>
          </p:cNvPr>
          <p:cNvSpPr txBox="1"/>
          <p:nvPr/>
        </p:nvSpPr>
        <p:spPr>
          <a:xfrm>
            <a:off x="1985774" y="5518503"/>
            <a:ext cx="63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B050"/>
                </a:solidFill>
              </a:rPr>
              <a:t>max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0F9EC95-4470-FD38-958C-0291F564EF12}"/>
              </a:ext>
            </a:extLst>
          </p:cNvPr>
          <p:cNvSpPr txBox="1"/>
          <p:nvPr/>
        </p:nvSpPr>
        <p:spPr>
          <a:xfrm>
            <a:off x="4940262" y="5777247"/>
            <a:ext cx="63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B050"/>
                </a:solidFill>
              </a:rPr>
              <a:t>max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E84D9C49-4378-556C-EE4B-62BF117F0AC8}"/>
              </a:ext>
            </a:extLst>
          </p:cNvPr>
          <p:cNvSpPr txBox="1"/>
          <p:nvPr/>
        </p:nvSpPr>
        <p:spPr>
          <a:xfrm>
            <a:off x="3791524" y="418393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B050"/>
                </a:solidFill>
              </a:rPr>
              <a:t>min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85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24E7E4-E55F-E071-B25B-08675DD7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4B1705-6663-4FC6-3BFD-0474A3396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535" y="502905"/>
            <a:ext cx="4491819" cy="155955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5C2AF7F-C898-3E0C-5689-6CA355F3D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60" y="2118651"/>
            <a:ext cx="6462694" cy="437422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F7CB747-CF5A-AE7D-97E8-3C71E4CE8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953" y="3048946"/>
            <a:ext cx="4528401" cy="344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C78E8-BD5E-320B-40B5-36458434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664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907810-1139-8636-4D63-72FD0944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</a:t>
            </a:r>
            <a:endParaRPr lang="zh-TW" altLang="en-US" dirty="0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5EA1568C-B6C3-F98E-B6F3-88EF147E8549}"/>
              </a:ext>
            </a:extLst>
          </p:cNvPr>
          <p:cNvSpPr/>
          <p:nvPr/>
        </p:nvSpPr>
        <p:spPr>
          <a:xfrm>
            <a:off x="3977477" y="2735317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6124A0B-A2F7-A5D8-507F-8AFC4E55E23E}"/>
              </a:ext>
            </a:extLst>
          </p:cNvPr>
          <p:cNvSpPr/>
          <p:nvPr/>
        </p:nvSpPr>
        <p:spPr>
          <a:xfrm>
            <a:off x="5506732" y="1690688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1C9055F4-3F75-5ABF-F90D-37949B3752AD}"/>
              </a:ext>
            </a:extLst>
          </p:cNvPr>
          <p:cNvSpPr/>
          <p:nvPr/>
        </p:nvSpPr>
        <p:spPr>
          <a:xfrm>
            <a:off x="7030734" y="2735317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F66917E-82C7-5760-7BA3-6F0A0B15B3E7}"/>
              </a:ext>
            </a:extLst>
          </p:cNvPr>
          <p:cNvSpPr/>
          <p:nvPr/>
        </p:nvSpPr>
        <p:spPr>
          <a:xfrm>
            <a:off x="2695214" y="3917731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A7EC05C-A1AD-23CD-4FA0-2AAF4867C60E}"/>
              </a:ext>
            </a:extLst>
          </p:cNvPr>
          <p:cNvSpPr/>
          <p:nvPr/>
        </p:nvSpPr>
        <p:spPr>
          <a:xfrm>
            <a:off x="4996981" y="3917731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3533D186-5D93-EB3B-9FD2-57B30C8291A4}"/>
              </a:ext>
            </a:extLst>
          </p:cNvPr>
          <p:cNvSpPr/>
          <p:nvPr/>
        </p:nvSpPr>
        <p:spPr>
          <a:xfrm>
            <a:off x="8165849" y="3917731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AD1F645C-C334-A006-45A6-9410ADDA9BD5}"/>
              </a:ext>
            </a:extLst>
          </p:cNvPr>
          <p:cNvSpPr/>
          <p:nvPr/>
        </p:nvSpPr>
        <p:spPr>
          <a:xfrm>
            <a:off x="2695214" y="5252545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293D46D4-7E81-3BD5-4AB8-38BB80A5DADC}"/>
              </a:ext>
            </a:extLst>
          </p:cNvPr>
          <p:cNvSpPr/>
          <p:nvPr/>
        </p:nvSpPr>
        <p:spPr>
          <a:xfrm>
            <a:off x="1418208" y="5252545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8D55F0B1-43E1-EABE-1EFB-A44655192EA4}"/>
              </a:ext>
            </a:extLst>
          </p:cNvPr>
          <p:cNvSpPr/>
          <p:nvPr/>
        </p:nvSpPr>
        <p:spPr>
          <a:xfrm>
            <a:off x="4177173" y="5252545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222E1FE5-355D-20FE-1630-BCBDA69F41AD}"/>
              </a:ext>
            </a:extLst>
          </p:cNvPr>
          <p:cNvSpPr/>
          <p:nvPr/>
        </p:nvSpPr>
        <p:spPr>
          <a:xfrm>
            <a:off x="4996981" y="5252545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96" name="橢圓 95">
            <a:extLst>
              <a:ext uri="{FF2B5EF4-FFF2-40B4-BE49-F238E27FC236}">
                <a16:creationId xmlns:a16="http://schemas.microsoft.com/office/drawing/2014/main" id="{4FB5FEA8-887E-946A-CA26-E8F41CD71588}"/>
              </a:ext>
            </a:extLst>
          </p:cNvPr>
          <p:cNvSpPr/>
          <p:nvPr/>
        </p:nvSpPr>
        <p:spPr>
          <a:xfrm>
            <a:off x="5816789" y="5252545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990662BC-D6EF-B09F-59ED-6FC7FEEF543E}"/>
              </a:ext>
            </a:extLst>
          </p:cNvPr>
          <p:cNvSpPr/>
          <p:nvPr/>
        </p:nvSpPr>
        <p:spPr>
          <a:xfrm>
            <a:off x="8165849" y="5252545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825A435F-846D-CD1D-321D-37B6B74B7061}"/>
              </a:ext>
            </a:extLst>
          </p:cNvPr>
          <p:cNvCxnSpPr>
            <a:cxnSpLocks/>
            <a:stCxn id="87" idx="2"/>
            <a:endCxn id="86" idx="0"/>
          </p:cNvCxnSpPr>
          <p:nvPr/>
        </p:nvCxnSpPr>
        <p:spPr>
          <a:xfrm flipH="1">
            <a:off x="4308553" y="2352840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05930710-4382-3A57-846A-623E6E8682A8}"/>
              </a:ext>
            </a:extLst>
          </p:cNvPr>
          <p:cNvCxnSpPr>
            <a:cxnSpLocks/>
            <a:stCxn id="86" idx="4"/>
            <a:endCxn id="89" idx="0"/>
          </p:cNvCxnSpPr>
          <p:nvPr/>
        </p:nvCxnSpPr>
        <p:spPr>
          <a:xfrm flipH="1">
            <a:off x="3026290" y="3397469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8CA8E860-07C0-391A-2D0A-4DABCC46DEC3}"/>
              </a:ext>
            </a:extLst>
          </p:cNvPr>
          <p:cNvCxnSpPr>
            <a:cxnSpLocks/>
            <a:stCxn id="90" idx="0"/>
            <a:endCxn id="86" idx="4"/>
          </p:cNvCxnSpPr>
          <p:nvPr/>
        </p:nvCxnSpPr>
        <p:spPr>
          <a:xfrm flipH="1" flipV="1">
            <a:off x="4308553" y="3397469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40944AA4-6F95-4754-90DB-985644C32888}"/>
              </a:ext>
            </a:extLst>
          </p:cNvPr>
          <p:cNvCxnSpPr>
            <a:cxnSpLocks/>
            <a:stCxn id="93" idx="0"/>
            <a:endCxn id="89" idx="2"/>
          </p:cNvCxnSpPr>
          <p:nvPr/>
        </p:nvCxnSpPr>
        <p:spPr>
          <a:xfrm flipV="1">
            <a:off x="1749284" y="4579883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9AC260FA-9D7E-4ED6-4908-1BA375404973}"/>
              </a:ext>
            </a:extLst>
          </p:cNvPr>
          <p:cNvCxnSpPr>
            <a:cxnSpLocks/>
            <a:stCxn id="92" idx="0"/>
            <a:endCxn id="89" idx="2"/>
          </p:cNvCxnSpPr>
          <p:nvPr/>
        </p:nvCxnSpPr>
        <p:spPr>
          <a:xfrm flipV="1">
            <a:off x="3026290" y="4579883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384D80CD-75BB-A86B-E6EE-CEE42C76BE59}"/>
              </a:ext>
            </a:extLst>
          </p:cNvPr>
          <p:cNvCxnSpPr>
            <a:cxnSpLocks/>
            <a:stCxn id="94" idx="0"/>
            <a:endCxn id="90" idx="2"/>
          </p:cNvCxnSpPr>
          <p:nvPr/>
        </p:nvCxnSpPr>
        <p:spPr>
          <a:xfrm flipV="1">
            <a:off x="4508249" y="4579883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62FA7F4A-1A52-DD71-0005-AC0724825264}"/>
              </a:ext>
            </a:extLst>
          </p:cNvPr>
          <p:cNvCxnSpPr>
            <a:cxnSpLocks/>
            <a:stCxn id="95" idx="0"/>
            <a:endCxn id="90" idx="2"/>
          </p:cNvCxnSpPr>
          <p:nvPr/>
        </p:nvCxnSpPr>
        <p:spPr>
          <a:xfrm flipV="1">
            <a:off x="5328057" y="4579883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1FCE8330-22C1-38FB-2C84-74601AF87737}"/>
              </a:ext>
            </a:extLst>
          </p:cNvPr>
          <p:cNvCxnSpPr>
            <a:cxnSpLocks/>
            <a:stCxn id="96" idx="0"/>
            <a:endCxn id="90" idx="2"/>
          </p:cNvCxnSpPr>
          <p:nvPr/>
        </p:nvCxnSpPr>
        <p:spPr>
          <a:xfrm flipH="1" flipV="1">
            <a:off x="5328057" y="4579883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C2751738-7E86-ABD2-F69C-2BC624A31B72}"/>
              </a:ext>
            </a:extLst>
          </p:cNvPr>
          <p:cNvCxnSpPr>
            <a:cxnSpLocks/>
            <a:stCxn id="88" idx="0"/>
            <a:endCxn id="87" idx="2"/>
          </p:cNvCxnSpPr>
          <p:nvPr/>
        </p:nvCxnSpPr>
        <p:spPr>
          <a:xfrm flipH="1" flipV="1">
            <a:off x="5837808" y="2352840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C4C153BC-F6AA-A32E-40CC-78AAC5267A46}"/>
              </a:ext>
            </a:extLst>
          </p:cNvPr>
          <p:cNvCxnSpPr>
            <a:cxnSpLocks/>
            <a:stCxn id="91" idx="0"/>
            <a:endCxn id="88" idx="4"/>
          </p:cNvCxnSpPr>
          <p:nvPr/>
        </p:nvCxnSpPr>
        <p:spPr>
          <a:xfrm flipH="1" flipV="1">
            <a:off x="7361810" y="3397469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CF344835-B69C-3EA2-4C91-F3033FD104F9}"/>
              </a:ext>
            </a:extLst>
          </p:cNvPr>
          <p:cNvCxnSpPr>
            <a:cxnSpLocks/>
            <a:stCxn id="97" idx="0"/>
            <a:endCxn id="91" idx="2"/>
          </p:cNvCxnSpPr>
          <p:nvPr/>
        </p:nvCxnSpPr>
        <p:spPr>
          <a:xfrm flipV="1">
            <a:off x="8496925" y="4579883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76DE5DE2-2A9A-0497-29C3-9990BFA1D735}"/>
              </a:ext>
            </a:extLst>
          </p:cNvPr>
          <p:cNvSpPr txBox="1"/>
          <p:nvPr/>
        </p:nvSpPr>
        <p:spPr>
          <a:xfrm>
            <a:off x="4702404" y="2217900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DB188776-7AA9-4360-B76B-2F6329792863}"/>
              </a:ext>
            </a:extLst>
          </p:cNvPr>
          <p:cNvSpPr txBox="1"/>
          <p:nvPr/>
        </p:nvSpPr>
        <p:spPr>
          <a:xfrm>
            <a:off x="6736157" y="2215055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7D7E62FE-3883-FC87-795C-1518ECDF4A74}"/>
              </a:ext>
            </a:extLst>
          </p:cNvPr>
          <p:cNvSpPr txBox="1"/>
          <p:nvPr/>
        </p:nvSpPr>
        <p:spPr>
          <a:xfrm>
            <a:off x="3391094" y="32882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78E71F65-F116-E2D0-C4DA-9FD4A1CA4978}"/>
              </a:ext>
            </a:extLst>
          </p:cNvPr>
          <p:cNvSpPr txBox="1"/>
          <p:nvPr/>
        </p:nvSpPr>
        <p:spPr>
          <a:xfrm>
            <a:off x="4925891" y="333044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81D7DA9A-C253-81D4-C28A-A49114FCBA99}"/>
              </a:ext>
            </a:extLst>
          </p:cNvPr>
          <p:cNvSpPr txBox="1"/>
          <p:nvPr/>
        </p:nvSpPr>
        <p:spPr>
          <a:xfrm>
            <a:off x="8111434" y="3293863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AB6ECC40-F934-9EC6-7445-C5785BFA80DE}"/>
              </a:ext>
            </a:extLst>
          </p:cNvPr>
          <p:cNvSpPr txBox="1"/>
          <p:nvPr/>
        </p:nvSpPr>
        <p:spPr>
          <a:xfrm>
            <a:off x="1933071" y="4723010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856D7114-1C96-10BD-A407-248CC4E034A9}"/>
              </a:ext>
            </a:extLst>
          </p:cNvPr>
          <p:cNvSpPr txBox="1"/>
          <p:nvPr/>
        </p:nvSpPr>
        <p:spPr>
          <a:xfrm>
            <a:off x="3015496" y="4723010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AC4CCA85-0379-0013-7C79-06F73DFD4C21}"/>
              </a:ext>
            </a:extLst>
          </p:cNvPr>
          <p:cNvSpPr txBox="1"/>
          <p:nvPr/>
        </p:nvSpPr>
        <p:spPr>
          <a:xfrm>
            <a:off x="4476288" y="471805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263013DE-2054-0356-5084-56E1C7AC2B29}"/>
              </a:ext>
            </a:extLst>
          </p:cNvPr>
          <p:cNvSpPr txBox="1"/>
          <p:nvPr/>
        </p:nvSpPr>
        <p:spPr>
          <a:xfrm>
            <a:off x="5101941" y="479783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1FB9DDB8-B2F7-DDA2-0EE9-6301E78B4DAC}"/>
              </a:ext>
            </a:extLst>
          </p:cNvPr>
          <p:cNvSpPr txBox="1"/>
          <p:nvPr/>
        </p:nvSpPr>
        <p:spPr>
          <a:xfrm>
            <a:off x="5958246" y="472679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157B4237-B08B-7681-07F9-CCAC0B1BCFD4}"/>
              </a:ext>
            </a:extLst>
          </p:cNvPr>
          <p:cNvSpPr txBox="1"/>
          <p:nvPr/>
        </p:nvSpPr>
        <p:spPr>
          <a:xfrm>
            <a:off x="8165849" y="472679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120" name="橢圓 119">
            <a:extLst>
              <a:ext uri="{FF2B5EF4-FFF2-40B4-BE49-F238E27FC236}">
                <a16:creationId xmlns:a16="http://schemas.microsoft.com/office/drawing/2014/main" id="{029CABB3-4E14-CD1B-9CC3-3DFF52BA0372}"/>
              </a:ext>
            </a:extLst>
          </p:cNvPr>
          <p:cNvSpPr/>
          <p:nvPr/>
        </p:nvSpPr>
        <p:spPr>
          <a:xfrm>
            <a:off x="9494282" y="1690688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F358F2B7-62B3-9391-6F4F-0B196ADB8CC5}"/>
              </a:ext>
            </a:extLst>
          </p:cNvPr>
          <p:cNvSpPr/>
          <p:nvPr/>
        </p:nvSpPr>
        <p:spPr>
          <a:xfrm>
            <a:off x="7780358" y="1690688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95C3CE09-A96E-1622-754F-169D6D13A300}"/>
              </a:ext>
            </a:extLst>
          </p:cNvPr>
          <p:cNvSpPr txBox="1"/>
          <p:nvPr/>
        </p:nvSpPr>
        <p:spPr>
          <a:xfrm>
            <a:off x="8490673" y="1837098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4670B7E-D151-0612-7FEA-E870D151EE3A}"/>
              </a:ext>
            </a:extLst>
          </p:cNvPr>
          <p:cNvSpPr txBox="1"/>
          <p:nvPr/>
        </p:nvSpPr>
        <p:spPr>
          <a:xfrm>
            <a:off x="10148298" y="1837098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261EE743-E597-1EF2-9B46-C47FEEC3CD8D}"/>
              </a:ext>
            </a:extLst>
          </p:cNvPr>
          <p:cNvSpPr txBox="1"/>
          <p:nvPr/>
        </p:nvSpPr>
        <p:spPr>
          <a:xfrm>
            <a:off x="6165743" y="1698598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4D6508EE-B35A-C9C3-611A-273BAA1EAA50}"/>
              </a:ext>
            </a:extLst>
          </p:cNvPr>
          <p:cNvSpPr txBox="1"/>
          <p:nvPr/>
        </p:nvSpPr>
        <p:spPr>
          <a:xfrm>
            <a:off x="4623576" y="272217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B062E859-CED2-208B-8C69-88D8DFCC3F23}"/>
              </a:ext>
            </a:extLst>
          </p:cNvPr>
          <p:cNvSpPr txBox="1"/>
          <p:nvPr/>
        </p:nvSpPr>
        <p:spPr>
          <a:xfrm>
            <a:off x="3356091" y="3917731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6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BC1C1E2F-FB07-F7D2-A5E7-F64BECFCC1CB}"/>
              </a:ext>
            </a:extLst>
          </p:cNvPr>
          <p:cNvSpPr txBox="1"/>
          <p:nvPr/>
        </p:nvSpPr>
        <p:spPr>
          <a:xfrm>
            <a:off x="5691204" y="3917730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α: 7</a:t>
            </a:r>
          </a:p>
          <a:p>
            <a:r>
              <a:rPr lang="el-GR" altLang="zh-TW" sz="1600" b="1" dirty="0">
                <a:solidFill>
                  <a:srgbClr val="FF0000"/>
                </a:solidFill>
              </a:rPr>
              <a:t>β</a:t>
            </a:r>
            <a:r>
              <a:rPr lang="en-US" altLang="zh-TW" sz="1600" b="1" dirty="0">
                <a:solidFill>
                  <a:srgbClr val="FF0000"/>
                </a:solidFill>
              </a:rPr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48A811F0-81A6-95B2-FA7A-B45A3D789A8D}"/>
              </a:ext>
            </a:extLst>
          </p:cNvPr>
          <p:cNvSpPr txBox="1"/>
          <p:nvPr/>
        </p:nvSpPr>
        <p:spPr>
          <a:xfrm>
            <a:off x="5080814" y="23994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3</a:t>
            </a:r>
            <a:endParaRPr lang="zh-TW" altLang="en-US" sz="2000" b="1" dirty="0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7BDD4D2E-5ADF-E368-6E1E-83CB33AB5364}"/>
              </a:ext>
            </a:extLst>
          </p:cNvPr>
          <p:cNvSpPr txBox="1"/>
          <p:nvPr/>
        </p:nvSpPr>
        <p:spPr>
          <a:xfrm>
            <a:off x="3642721" y="349518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2</a:t>
            </a:r>
            <a:endParaRPr lang="zh-TW" altLang="en-US" sz="2000" b="1" dirty="0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019CA2A7-4D18-0819-6AD8-668EBFDDE8D0}"/>
              </a:ext>
            </a:extLst>
          </p:cNvPr>
          <p:cNvSpPr txBox="1"/>
          <p:nvPr/>
        </p:nvSpPr>
        <p:spPr>
          <a:xfrm>
            <a:off x="4609788" y="349518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2</a:t>
            </a:r>
            <a:endParaRPr lang="zh-TW" altLang="en-US" sz="2000" b="1" dirty="0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AA1B54E6-C8FF-55C8-5F9D-AB132CE5303B}"/>
              </a:ext>
            </a:extLst>
          </p:cNvPr>
          <p:cNvSpPr txBox="1"/>
          <p:nvPr/>
        </p:nvSpPr>
        <p:spPr>
          <a:xfrm>
            <a:off x="2253575" y="470698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1</a:t>
            </a:r>
            <a:endParaRPr lang="zh-TW" altLang="en-US" sz="2000" b="1" dirty="0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DB0A2478-D861-2FD3-CE9D-6FF002AFC7BA}"/>
              </a:ext>
            </a:extLst>
          </p:cNvPr>
          <p:cNvSpPr txBox="1"/>
          <p:nvPr/>
        </p:nvSpPr>
        <p:spPr>
          <a:xfrm>
            <a:off x="3301577" y="47029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1</a:t>
            </a:r>
            <a:endParaRPr lang="zh-TW" altLang="en-US" sz="2000" b="1" dirty="0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A0D1A349-0ECF-D861-229A-73B259663038}"/>
              </a:ext>
            </a:extLst>
          </p:cNvPr>
          <p:cNvSpPr txBox="1"/>
          <p:nvPr/>
        </p:nvSpPr>
        <p:spPr>
          <a:xfrm>
            <a:off x="4739373" y="47029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1</a:t>
            </a:r>
            <a:endParaRPr lang="zh-TW" altLang="en-US" sz="2000" b="1" dirty="0"/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A2C84D6C-4861-6811-5C22-BA2273BEE7FB}"/>
              </a:ext>
            </a:extLst>
          </p:cNvPr>
          <p:cNvSpPr txBox="1"/>
          <p:nvPr/>
        </p:nvSpPr>
        <p:spPr>
          <a:xfrm>
            <a:off x="5783175" y="47029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1</a:t>
            </a:r>
            <a:endParaRPr lang="zh-TW" altLang="en-US" sz="2000" b="1" dirty="0"/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BF39305E-218E-A2BF-3060-40D8C611A836}"/>
              </a:ext>
            </a:extLst>
          </p:cNvPr>
          <p:cNvSpPr txBox="1"/>
          <p:nvPr/>
        </p:nvSpPr>
        <p:spPr>
          <a:xfrm>
            <a:off x="5354225" y="470446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1</a:t>
            </a:r>
            <a:endParaRPr lang="zh-TW" altLang="en-US" sz="2000" b="1" dirty="0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D80E429E-5911-17EE-832A-575C12D20C6E}"/>
              </a:ext>
            </a:extLst>
          </p:cNvPr>
          <p:cNvSpPr txBox="1"/>
          <p:nvPr/>
        </p:nvSpPr>
        <p:spPr>
          <a:xfrm>
            <a:off x="1598719" y="587232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0</a:t>
            </a:r>
            <a:endParaRPr lang="zh-TW" altLang="en-US" sz="2000" b="1" dirty="0"/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FD0F9DDE-F482-EBF2-AA48-0A9CC73FA2FA}"/>
              </a:ext>
            </a:extLst>
          </p:cNvPr>
          <p:cNvSpPr txBox="1"/>
          <p:nvPr/>
        </p:nvSpPr>
        <p:spPr>
          <a:xfrm>
            <a:off x="2868644" y="587232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0</a:t>
            </a:r>
            <a:endParaRPr lang="zh-TW" altLang="en-US" sz="2000" b="1" dirty="0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7E6CE07C-2ADF-45D0-9FCD-EAD69110ABF4}"/>
              </a:ext>
            </a:extLst>
          </p:cNvPr>
          <p:cNvSpPr txBox="1"/>
          <p:nvPr/>
        </p:nvSpPr>
        <p:spPr>
          <a:xfrm>
            <a:off x="4357684" y="586854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0</a:t>
            </a:r>
            <a:endParaRPr lang="zh-TW" altLang="en-US" sz="2000" b="1" dirty="0"/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6BAF9742-D3BE-322D-7861-6D9F4EEBD2E0}"/>
              </a:ext>
            </a:extLst>
          </p:cNvPr>
          <p:cNvSpPr txBox="1"/>
          <p:nvPr/>
        </p:nvSpPr>
        <p:spPr>
          <a:xfrm>
            <a:off x="5177492" y="586854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0</a:t>
            </a:r>
            <a:endParaRPr lang="zh-TW" altLang="en-US" sz="2000" b="1" dirty="0"/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32A200D3-4720-5F7A-F05E-A0A9418718E8}"/>
              </a:ext>
            </a:extLst>
          </p:cNvPr>
          <p:cNvSpPr txBox="1"/>
          <p:nvPr/>
        </p:nvSpPr>
        <p:spPr>
          <a:xfrm>
            <a:off x="5997300" y="58685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0</a:t>
            </a:r>
            <a:endParaRPr lang="zh-TW" altLang="en-US" sz="2000" b="1" dirty="0"/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B47FFE1A-AB9E-4899-BCAA-9952B938F0B1}"/>
              </a:ext>
            </a:extLst>
          </p:cNvPr>
          <p:cNvSpPr txBox="1"/>
          <p:nvPr/>
        </p:nvSpPr>
        <p:spPr>
          <a:xfrm>
            <a:off x="6454931" y="239972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3</a:t>
            </a:r>
            <a:endParaRPr lang="zh-TW" altLang="en-US" sz="2000" b="1" dirty="0"/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58434D8D-78A9-F743-C4D8-88C248F2A1FB}"/>
              </a:ext>
            </a:extLst>
          </p:cNvPr>
          <p:cNvSpPr txBox="1"/>
          <p:nvPr/>
        </p:nvSpPr>
        <p:spPr>
          <a:xfrm>
            <a:off x="5687243" y="2858415"/>
            <a:ext cx="63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B050"/>
                </a:solidFill>
              </a:rPr>
              <a:t>max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BB1831AB-FAE7-4560-C913-79FDBDFB4B33}"/>
              </a:ext>
            </a:extLst>
          </p:cNvPr>
          <p:cNvSpPr txBox="1"/>
          <p:nvPr/>
        </p:nvSpPr>
        <p:spPr>
          <a:xfrm>
            <a:off x="2065348" y="5350265"/>
            <a:ext cx="63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B050"/>
                </a:solidFill>
              </a:rPr>
              <a:t>max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37320818-19D3-0F9E-EEC7-EC86D043D248}"/>
              </a:ext>
            </a:extLst>
          </p:cNvPr>
          <p:cNvSpPr txBox="1"/>
          <p:nvPr/>
        </p:nvSpPr>
        <p:spPr>
          <a:xfrm>
            <a:off x="5019836" y="5609009"/>
            <a:ext cx="63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B050"/>
                </a:solidFill>
              </a:rPr>
              <a:t>max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36CBECC3-1F9E-31BF-C7DA-D276C2E43328}"/>
              </a:ext>
            </a:extLst>
          </p:cNvPr>
          <p:cNvSpPr txBox="1"/>
          <p:nvPr/>
        </p:nvSpPr>
        <p:spPr>
          <a:xfrm>
            <a:off x="3871098" y="4015698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B050"/>
                </a:solidFill>
              </a:rPr>
              <a:t>min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68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A690D6-5A68-7B88-6C93-16D82DC2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CC2538-63B1-8706-5FB6-CD986741C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53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120</Words>
  <Application>Microsoft Office PowerPoint</Application>
  <PresentationFormat>寬螢幕</PresentationFormat>
  <Paragraphs>95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miniProject 3</vt:lpstr>
      <vt:lpstr>MiniMax</vt:lpstr>
      <vt:lpstr>recursion</vt:lpstr>
      <vt:lpstr>Evaluate function</vt:lpstr>
      <vt:lpstr>Alpha-Beta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miniProject 3</dc:title>
  <dc:creator>巫奕賢</dc:creator>
  <cp:lastModifiedBy>巫奕賢</cp:lastModifiedBy>
  <cp:revision>1</cp:revision>
  <dcterms:created xsi:type="dcterms:W3CDTF">2023-06-20T03:43:52Z</dcterms:created>
  <dcterms:modified xsi:type="dcterms:W3CDTF">2023-06-20T04:31:55Z</dcterms:modified>
</cp:coreProperties>
</file>