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7" r:id="rId3"/>
    <p:sldId id="293" r:id="rId4"/>
    <p:sldId id="258" r:id="rId5"/>
    <p:sldId id="292" r:id="rId6"/>
    <p:sldId id="259" r:id="rId7"/>
    <p:sldId id="284" r:id="rId8"/>
    <p:sldId id="262" r:id="rId9"/>
    <p:sldId id="263" r:id="rId10"/>
    <p:sldId id="264" r:id="rId11"/>
    <p:sldId id="283" r:id="rId12"/>
    <p:sldId id="265" r:id="rId13"/>
    <p:sldId id="266" r:id="rId14"/>
    <p:sldId id="282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5" r:id="rId31"/>
    <p:sldId id="286" r:id="rId32"/>
    <p:sldId id="289" r:id="rId33"/>
    <p:sldId id="290" r:id="rId34"/>
    <p:sldId id="287" r:id="rId35"/>
    <p:sldId id="288" r:id="rId36"/>
    <p:sldId id="291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DF25A-2F0E-88DF-2972-95A85D0E0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7AD567-2CF7-E405-E90E-13F5FC6C4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BBBD1C-4736-5CB2-BF19-A9481B1C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ADE-9914-4861-8D1C-76D98DEE1B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681A19-E0AF-483A-2808-77A776B3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B91271-C8F2-546F-5A88-95CBE263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01F5-11E2-4D84-B579-A9883E776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2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E7A10-726E-59A2-4951-AC336157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FBB284-73A5-3078-31E1-DE8EE1BE4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FD65E0-0BBC-A982-B218-3D30081F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ADE-9914-4861-8D1C-76D98DEE1B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C2B97A-B5C5-319D-4335-0000144B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8DECF-A465-789F-2901-140CD638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01F5-11E2-4D84-B579-A9883E776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1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459C02-1676-DD05-664C-EFE0CEBBD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22040C-1D6E-8BD5-9CD1-DDBC5A3A2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C93379-0AB0-4FA2-7875-78CCB65E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ADE-9914-4861-8D1C-76D98DEE1B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419ECE-E4E4-CC9D-8521-6802128E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C0A5DB-795E-52DB-1C1B-E7334DDB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01F5-11E2-4D84-B579-A9883E776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9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ADAD3-4D6D-2433-23D7-4EAF9EC6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53482-5D16-F99C-0F63-DB7DD747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5D0138-0A6B-FC5A-3C1B-10297FA3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ADE-9914-4861-8D1C-76D98DEE1B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6F03B-9D61-DDC5-D185-9E4F6934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DE8F6A-86DE-F932-8021-D96586A1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01F5-11E2-4D84-B579-A9883E776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40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6DFEF-75A6-4698-B7A6-BA5A74AD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981A6E-091A-403D-AD00-91FA128C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E1561C-76A4-1070-2F6C-E8869EF6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ADE-9914-4861-8D1C-76D98DEE1B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74159A-FF9F-ECA5-8E7F-96D72926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C719B-446D-74D3-3639-606D95EF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01F5-11E2-4D84-B579-A9883E776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86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2B5A9-39FE-C665-B929-7FBE450F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17EFBD-A3DC-B5E4-7501-67C08EB6C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6656BE-4473-9E02-4CA8-A4476E60D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716AF5-F0C8-F675-5252-CED5D062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ADE-9914-4861-8D1C-76D98DEE1B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D1885D-04EC-6338-1AB4-A002B5C1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079F75-9443-A036-9C29-A20E2781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01F5-11E2-4D84-B579-A9883E776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82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9C971-F4E0-7BA8-1E5A-02AE02C3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D2E98E-4079-9FCA-5D77-B40498D34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C8CBDB-2E4A-1450-95FF-8D2B2DE0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897047D-DA53-835D-613E-7CECFBBC8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E441C9-DE1C-B313-B8BA-A69FF6DDA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F648C1-A6C4-C272-2915-C5BCDE91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ADE-9914-4861-8D1C-76D98DEE1B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BDF148-59E6-17A2-4956-98AA0D32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E7FAFF-6C3E-FA70-E495-AEAA3F64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01F5-11E2-4D84-B579-A9883E776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71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BE57F-90A7-4477-1E1A-182EF7B2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BDAD05-3390-153D-46D0-7B223CA3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ADE-9914-4861-8D1C-76D98DEE1B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608F7D-1746-2701-6B62-DBC816B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53994B-6F57-208A-E286-17B4FE27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01F5-11E2-4D84-B579-A9883E776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004BC2-A22B-91A5-8D35-A19AC48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ADE-9914-4861-8D1C-76D98DEE1B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8CD502-9EBD-4933-E5B7-54CC9D5B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C45A06-7EA4-D6CE-5719-BAA5D23B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01F5-11E2-4D84-B579-A9883E776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6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F8398-E589-2DF4-015F-6D77E439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FD06A-D5ED-251C-A8AA-6D31F435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EAD821-1EDC-EFF3-E73E-3C623AA76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879E70-8936-B1C6-70B7-FD9CFC6E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ADE-9914-4861-8D1C-76D98DEE1B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90995F-5449-D647-D0BD-C7C81872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62DF89-4536-EC17-0556-572891C8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01F5-11E2-4D84-B579-A9883E776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83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D7BB0-D7D2-7EED-C885-9DA21625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8C505A-86BB-C391-DBDF-3240BE193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BF1618-A1F2-F63D-2C92-6F2C2C2F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A5F28F-4B1E-F2A4-4BB4-BDB6DF7E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ADE-9914-4861-8D1C-76D98DEE1B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C7D971-02D1-2474-CC43-53AD05A0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5B02E9-0625-5A77-92B9-8DE67205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01F5-11E2-4D84-B579-A9883E776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2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9ADD0C-8789-BE51-294E-1EBC3525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913100-045A-924F-7D74-6242D641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1A861E-E8D8-47BD-9F98-E7EE791B9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C0ADE-9914-4861-8D1C-76D98DEE1BA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F7D471-D4C9-D472-7DAA-55310E954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669E55-1384-325D-5F6C-2C18072F9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001F5-11E2-4D84-B579-A9883E776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12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93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10E8D96-2BAF-2DE8-6E2E-E3AFCA163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696" y="0"/>
            <a:ext cx="4806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74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4CE902A-3FBF-BD9F-B82F-0F5AEDEF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2" y="0"/>
            <a:ext cx="3265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3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BC732BB-172F-5EE2-DF95-04B2C33B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217" y="0"/>
            <a:ext cx="2303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2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76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69C4A2-3203-B9D8-31F2-02B7866F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04" y="0"/>
            <a:ext cx="3632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9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78B6C57-430F-0049-7151-ABF07053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60" y="123363"/>
            <a:ext cx="4153480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8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38A082E-544F-BA55-0A84-5021AB3A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8" y="775917"/>
            <a:ext cx="3677163" cy="53061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8403AD6-FCBD-3D3C-D2E2-74142D789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43" y="1252233"/>
            <a:ext cx="3686689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02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99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68B8A77-5474-121A-CCBD-6D33642B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866417"/>
            <a:ext cx="494416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9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D62D782-8248-2C94-0D1B-F92D5CEBF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123950"/>
            <a:ext cx="99726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31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61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3AFC2E-FFF0-A20F-3647-CEB8CDF4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22" y="1142681"/>
            <a:ext cx="504895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48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19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FBE80C8-A50F-4CFB-4104-63364FD1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385337"/>
            <a:ext cx="4753638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1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844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85B8ED8-F993-9608-4A5B-0CB4E545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803" y="0"/>
            <a:ext cx="3796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05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B4F3F68-507F-0B09-B162-DACE5053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39" y="132890"/>
            <a:ext cx="4096322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17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A0272E4-5108-8EF7-651D-BB7267B7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16" y="785443"/>
            <a:ext cx="4963218" cy="52871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E638E5-169A-012B-3C1D-79FA4C478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519" y="1223654"/>
            <a:ext cx="4944165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74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595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16A83AA-9C7A-3707-2E1E-10F3CDAF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69" y="909286"/>
            <a:ext cx="59920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6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45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834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03CBD9E-AF1D-18F9-9FC7-5AFA0040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" y="1039361"/>
            <a:ext cx="11984514" cy="47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42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6DDEF44-7227-A9DE-72C2-C86CF16A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36" y="926172"/>
            <a:ext cx="10967727" cy="50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00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0C8DF4-CD2A-4616-E31D-BBC19ED1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94" y="1116691"/>
            <a:ext cx="11714812" cy="46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8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B2804A6-DBF3-8B0B-A9A1-C4F92205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1" y="1130977"/>
            <a:ext cx="11496698" cy="45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06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494E57E-DF0A-6A23-F9D0-2E118AD7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4" y="2590761"/>
            <a:ext cx="11070531" cy="1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89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8AB312F-E2F7-161C-A069-14A43E12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55" y="1473910"/>
            <a:ext cx="11621490" cy="39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E1F8E85-9313-05D3-85EF-9AEFA371E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538162"/>
            <a:ext cx="97917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88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541F1B0-B90B-C3E8-5016-ED16DADFC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077" y="0"/>
            <a:ext cx="498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0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34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19F13C2-E220-6BAD-73F0-25C99066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97" y="0"/>
            <a:ext cx="4084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EED3865-5ADF-8B27-C9CA-B71D8367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769" y="0"/>
            <a:ext cx="2756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寬螢幕</PresentationFormat>
  <Paragraphs>0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逸仙 陳</dc:creator>
  <cp:lastModifiedBy>逸仙 陳</cp:lastModifiedBy>
  <cp:revision>2</cp:revision>
  <dcterms:created xsi:type="dcterms:W3CDTF">2022-11-18T16:59:03Z</dcterms:created>
  <dcterms:modified xsi:type="dcterms:W3CDTF">2022-11-22T18:16:01Z</dcterms:modified>
</cp:coreProperties>
</file>