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45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Upper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UI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7" y="2523697"/>
            <a:ext cx="5405450" cy="177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3071810"/>
            <a:ext cx="1071570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Duplicated game logo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6" idx="3"/>
            <a:endCxn id="32" idx="1"/>
          </p:cNvCxnSpPr>
          <p:nvPr/>
        </p:nvCxnSpPr>
        <p:spPr>
          <a:xfrm flipV="1">
            <a:off x="1428728" y="3107529"/>
            <a:ext cx="428628" cy="22589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35" idx="1"/>
          </p:cNvCxnSpPr>
          <p:nvPr/>
        </p:nvCxnSpPr>
        <p:spPr>
          <a:xfrm>
            <a:off x="1428728" y="3333420"/>
            <a:ext cx="357190" cy="77424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8860" y="3857628"/>
            <a:ext cx="42862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86380" y="3500438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Blank area</a:t>
            </a:r>
            <a:endParaRPr lang="en-US" sz="1200" dirty="0"/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>
          <a:xfrm rot="5400000" flipH="1" flipV="1">
            <a:off x="4822033" y="3393281"/>
            <a:ext cx="214314" cy="71438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28860" y="4071942"/>
            <a:ext cx="47863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6380" y="4714884"/>
            <a:ext cx="2071702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Similar color for both tabs and backgrounds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Complicated background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Long texts on tabs</a:t>
            </a:r>
            <a:endParaRPr lang="en-US" sz="1200" dirty="0"/>
          </a:p>
        </p:txBody>
      </p:sp>
      <p:cxnSp>
        <p:nvCxnSpPr>
          <p:cNvPr id="29" name="Straight Connector 28"/>
          <p:cNvCxnSpPr>
            <a:stCxn id="21" idx="2"/>
          </p:cNvCxnSpPr>
          <p:nvPr/>
        </p:nvCxnSpPr>
        <p:spPr>
          <a:xfrm rot="16200000" flipH="1">
            <a:off x="4589861" y="4518428"/>
            <a:ext cx="928693" cy="46434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57356" y="2857496"/>
            <a:ext cx="100013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85918" y="3929066"/>
            <a:ext cx="57150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UI</a:t>
            </a:r>
            <a:endParaRPr lang="en-US" dirty="0"/>
          </a:p>
        </p:txBody>
      </p:sp>
      <p:pic>
        <p:nvPicPr>
          <p:cNvPr id="1027" name="Picture 3" descr="C:\Users\ling-yi.li\Desktop\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62176"/>
            <a:ext cx="7375525" cy="1409700"/>
          </a:xfrm>
          <a:prstGeom prst="rect">
            <a:avLst/>
          </a:prstGeom>
          <a:noFill/>
        </p:spPr>
      </p:pic>
      <p:pic>
        <p:nvPicPr>
          <p:cNvPr id="1028" name="Picture 4" descr="C:\Users\ling-yi.li\Desktop\midd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571876"/>
            <a:ext cx="7375525" cy="2667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85786" y="3857628"/>
            <a:ext cx="7358114" cy="500066"/>
          </a:xfrm>
          <a:prstGeom prst="rect">
            <a:avLst/>
          </a:prstGeom>
          <a:solidFill>
            <a:srgbClr val="D7845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ling-yi.li\Desktop\frie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857628"/>
            <a:ext cx="2714644" cy="230917"/>
          </a:xfrm>
          <a:prstGeom prst="rect">
            <a:avLst/>
          </a:prstGeom>
          <a:noFill/>
        </p:spPr>
      </p:pic>
      <p:pic>
        <p:nvPicPr>
          <p:cNvPr id="9" name="Picture 8" descr="snapshot_2012_8_1_11_7_3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454" y="3857628"/>
            <a:ext cx="1214446" cy="18318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572396" y="3929066"/>
            <a:ext cx="500066" cy="20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28728" y="4143380"/>
            <a:ext cx="642942" cy="21431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785786" y="4143380"/>
            <a:ext cx="642942" cy="21431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Gifts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071670" y="4143380"/>
            <a:ext cx="1357322" cy="21431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Invite Friends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428992" y="4143380"/>
            <a:ext cx="1143008" cy="21431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Shields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715008" y="4143380"/>
            <a:ext cx="642942" cy="21431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Help</a:t>
            </a:r>
            <a:endParaRPr lang="en-US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25" y="4071944"/>
            <a:ext cx="676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ounded Rectangle 19"/>
          <p:cNvSpPr/>
          <p:nvPr/>
        </p:nvSpPr>
        <p:spPr>
          <a:xfrm>
            <a:off x="4572000" y="4143380"/>
            <a:ext cx="1143008" cy="21431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Earn Items</a:t>
            </a:r>
            <a:endParaRPr lang="en-US" sz="1400" dirty="0"/>
          </a:p>
        </p:txBody>
      </p:sp>
      <p:pic>
        <p:nvPicPr>
          <p:cNvPr id="1034" name="Picture 10" descr="C:\Users\ling-yi.li\Desktop\snapshot_2012_8_1_11_31_4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7224" y="2643182"/>
            <a:ext cx="1357322" cy="697957"/>
          </a:xfrm>
          <a:prstGeom prst="rect">
            <a:avLst/>
          </a:prstGeom>
          <a:noFill/>
        </p:spPr>
      </p:pic>
      <p:sp>
        <p:nvSpPr>
          <p:cNvPr id="18" name="Rounded Rectangle 17"/>
          <p:cNvSpPr/>
          <p:nvPr/>
        </p:nvSpPr>
        <p:spPr>
          <a:xfrm>
            <a:off x="6357950" y="4143380"/>
            <a:ext cx="428628" cy="21431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026" name="Picture 2" descr="C:\Users\ling-yi.li\Desktop\uplay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388" y="4143380"/>
            <a:ext cx="273163" cy="214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2050" name="Picture 2" descr="C:\Users\ling-yi.li\Desktop\snapshot_2012_7_31_11_36_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4008880" cy="1285884"/>
          </a:xfrm>
          <a:prstGeom prst="rect">
            <a:avLst/>
          </a:prstGeom>
          <a:noFill/>
        </p:spPr>
      </p:pic>
      <p:pic>
        <p:nvPicPr>
          <p:cNvPr id="2051" name="Picture 3" descr="C:\Users\ling-yi.li\Desktop\snapshot_2012_7_31_12_35_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643446"/>
            <a:ext cx="4000528" cy="12551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7158" y="257174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Adventure world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57158" y="435769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Ravenwood</a:t>
            </a:r>
            <a:r>
              <a:rPr lang="en-US" sz="1200" dirty="0" smtClean="0"/>
              <a:t> Fair</a:t>
            </a:r>
            <a:endParaRPr 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428868"/>
            <a:ext cx="401320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643438" y="214311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House MD</a:t>
            </a:r>
            <a:endParaRPr lang="en-US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4214818"/>
            <a:ext cx="4015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643438" y="392906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Castleville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5715016"/>
            <a:ext cx="4000527" cy="94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4643438" y="542926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Simcity</a:t>
            </a:r>
            <a:r>
              <a:rPr lang="en-US" sz="1200" dirty="0" smtClean="0"/>
              <a:t> social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ndle Tooltip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Bundle Tooltip</Template>
  <TotalTime>99</TotalTime>
  <Words>47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Bundle Tooltip</vt:lpstr>
      <vt:lpstr>App Upper area</vt:lpstr>
      <vt:lpstr>Current UI</vt:lpstr>
      <vt:lpstr>Proposed UI</vt:lpstr>
      <vt:lpstr>Reference</vt:lpstr>
    </vt:vector>
  </TitlesOfParts>
  <Company>Ubisoft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Upper area</dc:title>
  <dc:creator>ling-yi.li</dc:creator>
  <cp:lastModifiedBy>ling-yi.li</cp:lastModifiedBy>
  <cp:revision>17</cp:revision>
  <dcterms:created xsi:type="dcterms:W3CDTF">2012-07-31T05:44:19Z</dcterms:created>
  <dcterms:modified xsi:type="dcterms:W3CDTF">2012-08-01T04:02:46Z</dcterms:modified>
</cp:coreProperties>
</file>