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97" r:id="rId5"/>
    <p:sldId id="29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D2C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58" autoAdjust="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2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CSI </a:t>
            </a:r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Ver</a:t>
            </a:r>
            <a:r>
              <a:rPr lang="en-US" dirty="0" smtClean="0"/>
              <a:t> 1.0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all about </a:t>
            </a:r>
            <a:r>
              <a:rPr lang="en-US" dirty="0" smtClean="0"/>
              <a:t>persuade player to buy more</a:t>
            </a:r>
            <a:endParaRPr lang="en-US" dirty="0" smtClean="0"/>
          </a:p>
          <a:p>
            <a:r>
              <a:rPr lang="en-US" dirty="0" smtClean="0"/>
              <a:t>Aim:</a:t>
            </a:r>
          </a:p>
          <a:p>
            <a:pPr lvl="1"/>
            <a:r>
              <a:rPr lang="en-US" dirty="0" smtClean="0"/>
              <a:t>Increase sales by selling cost-efficient bundles</a:t>
            </a:r>
          </a:p>
          <a:p>
            <a:r>
              <a:rPr lang="en-US" dirty="0" smtClean="0"/>
              <a:t>UI Impacted: Shop</a:t>
            </a:r>
          </a:p>
          <a:p>
            <a:pPr lvl="1"/>
            <a:r>
              <a:rPr lang="en-US" dirty="0" smtClean="0"/>
              <a:t>Add a </a:t>
            </a:r>
            <a:r>
              <a:rPr lang="en-US" dirty="0" smtClean="0"/>
              <a:t>bundle </a:t>
            </a:r>
            <a:r>
              <a:rPr lang="en-US" dirty="0" smtClean="0"/>
              <a:t>page with different item size and layout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UI: Bundle Tab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5513" y="2346432"/>
            <a:ext cx="5032976" cy="440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2055513" y="2346432"/>
            <a:ext cx="5032976" cy="4409534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24046" y="3922096"/>
            <a:ext cx="1292252" cy="2025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18317" y="3922096"/>
            <a:ext cx="1292252" cy="2025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12589" y="3922096"/>
            <a:ext cx="1292252" cy="2025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7"/>
          <p:cNvGrpSpPr/>
          <p:nvPr/>
        </p:nvGrpSpPr>
        <p:grpSpPr>
          <a:xfrm>
            <a:off x="2613286" y="5663215"/>
            <a:ext cx="1134999" cy="253936"/>
            <a:chOff x="3910013" y="5072074"/>
            <a:chExt cx="1323975" cy="296217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10013" y="5072074"/>
              <a:ext cx="132397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/>
            <a:srcRect l="62230" r="16187"/>
            <a:stretch>
              <a:fillRect/>
            </a:stretch>
          </p:blipFill>
          <p:spPr bwMode="auto">
            <a:xfrm>
              <a:off x="4429124" y="5072074"/>
              <a:ext cx="28575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4090980" y="5072097"/>
              <a:ext cx="1143008" cy="29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300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524046" y="3922097"/>
            <a:ext cx="1292252" cy="196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Supply Pack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6187" y="4221729"/>
            <a:ext cx="334786" cy="43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10825" y="4206615"/>
            <a:ext cx="340765" cy="43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46187" y="4989525"/>
            <a:ext cx="388592" cy="43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20998" y="4974412"/>
            <a:ext cx="313931" cy="43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2639954" y="4669139"/>
            <a:ext cx="569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15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2305" y="4669139"/>
            <a:ext cx="569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15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02169" y="5399193"/>
            <a:ext cx="569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15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2305" y="5399193"/>
            <a:ext cx="569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15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18317" y="3922097"/>
            <a:ext cx="1292252" cy="196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Resource Pack</a:t>
            </a:r>
            <a:endParaRPr lang="en-US" sz="1200" dirty="0"/>
          </a:p>
        </p:txBody>
      </p:sp>
      <p:grpSp>
        <p:nvGrpSpPr>
          <p:cNvPr id="30" name="Group 7"/>
          <p:cNvGrpSpPr/>
          <p:nvPr/>
        </p:nvGrpSpPr>
        <p:grpSpPr>
          <a:xfrm>
            <a:off x="4014037" y="5663215"/>
            <a:ext cx="1134999" cy="253936"/>
            <a:chOff x="3910013" y="5072074"/>
            <a:chExt cx="1323975" cy="296217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10013" y="5072074"/>
              <a:ext cx="132397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3"/>
            <a:srcRect l="62230" r="16187"/>
            <a:stretch>
              <a:fillRect/>
            </a:stretch>
          </p:blipFill>
          <p:spPr bwMode="auto">
            <a:xfrm>
              <a:off x="4429124" y="5072074"/>
              <a:ext cx="28575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3" name="TextBox 32"/>
            <p:cNvSpPr txBox="1"/>
            <p:nvPr/>
          </p:nvSpPr>
          <p:spPr>
            <a:xfrm>
              <a:off x="4090980" y="5072097"/>
              <a:ext cx="1143008" cy="29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300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7"/>
          <p:cNvGrpSpPr/>
          <p:nvPr/>
        </p:nvGrpSpPr>
        <p:grpSpPr>
          <a:xfrm>
            <a:off x="5394272" y="5663215"/>
            <a:ext cx="1134999" cy="253936"/>
            <a:chOff x="3910013" y="5072074"/>
            <a:chExt cx="1323975" cy="296217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10013" y="5072074"/>
              <a:ext cx="132397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3"/>
            <a:srcRect l="62230" r="16187"/>
            <a:stretch>
              <a:fillRect/>
            </a:stretch>
          </p:blipFill>
          <p:spPr bwMode="auto">
            <a:xfrm>
              <a:off x="4429124" y="5072074"/>
              <a:ext cx="28575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7" name="TextBox 36"/>
            <p:cNvSpPr txBox="1"/>
            <p:nvPr/>
          </p:nvSpPr>
          <p:spPr>
            <a:xfrm>
              <a:off x="4090980" y="5072097"/>
              <a:ext cx="1143008" cy="29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300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5312589" y="3922097"/>
            <a:ext cx="1292252" cy="196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Energy Pack</a:t>
            </a:r>
            <a:endParaRPr 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99994" y="4304856"/>
            <a:ext cx="459059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666234" y="4304856"/>
            <a:ext cx="361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3999994" y="4690734"/>
            <a:ext cx="569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1500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62345" y="4690734"/>
            <a:ext cx="569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20</a:t>
            </a:r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43" name="Picture 3" descr="C:\Users\ling-yi.li\Desktop\reputation_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84356" y="5019753"/>
            <a:ext cx="355977" cy="355977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/>
          <p:cNvSpPr txBox="1"/>
          <p:nvPr/>
        </p:nvSpPr>
        <p:spPr>
          <a:xfrm>
            <a:off x="4284948" y="5356263"/>
            <a:ext cx="569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5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918317" y="3922096"/>
            <a:ext cx="1292252" cy="2025283"/>
          </a:xfrm>
          <a:prstGeom prst="roundRect">
            <a:avLst>
              <a:gd name="adj" fmla="val 73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5" descr="C:\Users\ling-yi.li\Downloads\mouse-pointer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704019" y="5375730"/>
            <a:ext cx="507438" cy="507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5513" y="2346432"/>
            <a:ext cx="5032976" cy="440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2055513" y="2346432"/>
            <a:ext cx="5032976" cy="4409534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24046" y="3922096"/>
            <a:ext cx="1292252" cy="2025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18317" y="3922096"/>
            <a:ext cx="1292252" cy="2025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12589" y="3922096"/>
            <a:ext cx="1292252" cy="2025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>
            <a:off x="2613286" y="5663215"/>
            <a:ext cx="1134999" cy="253936"/>
            <a:chOff x="3910013" y="5072074"/>
            <a:chExt cx="1323975" cy="296217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10013" y="5072074"/>
              <a:ext cx="132397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/>
            <a:srcRect l="62230" r="16187"/>
            <a:stretch>
              <a:fillRect/>
            </a:stretch>
          </p:blipFill>
          <p:spPr bwMode="auto">
            <a:xfrm>
              <a:off x="4429124" y="5072074"/>
              <a:ext cx="28575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4090980" y="5072097"/>
              <a:ext cx="1143008" cy="29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300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524046" y="3922097"/>
            <a:ext cx="1292252" cy="196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Supply Pack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6187" y="4221729"/>
            <a:ext cx="334786" cy="43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10825" y="4206615"/>
            <a:ext cx="340765" cy="43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46187" y="4989525"/>
            <a:ext cx="388592" cy="43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20998" y="4974412"/>
            <a:ext cx="313931" cy="43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2639954" y="4669139"/>
            <a:ext cx="569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15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2305" y="4669139"/>
            <a:ext cx="569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15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02169" y="5399193"/>
            <a:ext cx="569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15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2305" y="5399193"/>
            <a:ext cx="569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15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18317" y="3922097"/>
            <a:ext cx="1292252" cy="196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Resource Pack</a:t>
            </a:r>
            <a:endParaRPr lang="en-US" sz="1200" dirty="0"/>
          </a:p>
        </p:txBody>
      </p:sp>
      <p:grpSp>
        <p:nvGrpSpPr>
          <p:cNvPr id="4" name="Group 7"/>
          <p:cNvGrpSpPr/>
          <p:nvPr/>
        </p:nvGrpSpPr>
        <p:grpSpPr>
          <a:xfrm>
            <a:off x="4014037" y="5663215"/>
            <a:ext cx="1134999" cy="253936"/>
            <a:chOff x="3910013" y="5072074"/>
            <a:chExt cx="1323975" cy="296217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10013" y="5072074"/>
              <a:ext cx="132397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3"/>
            <a:srcRect l="62230" r="16187"/>
            <a:stretch>
              <a:fillRect/>
            </a:stretch>
          </p:blipFill>
          <p:spPr bwMode="auto">
            <a:xfrm>
              <a:off x="4429124" y="5072074"/>
              <a:ext cx="28575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3" name="TextBox 32"/>
            <p:cNvSpPr txBox="1"/>
            <p:nvPr/>
          </p:nvSpPr>
          <p:spPr>
            <a:xfrm>
              <a:off x="4090980" y="5072097"/>
              <a:ext cx="1143008" cy="29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300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7"/>
          <p:cNvGrpSpPr/>
          <p:nvPr/>
        </p:nvGrpSpPr>
        <p:grpSpPr>
          <a:xfrm>
            <a:off x="5394272" y="5663215"/>
            <a:ext cx="1134999" cy="253936"/>
            <a:chOff x="3910013" y="5072074"/>
            <a:chExt cx="1323975" cy="296217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10013" y="5072074"/>
              <a:ext cx="132397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3"/>
            <a:srcRect l="62230" r="16187"/>
            <a:stretch>
              <a:fillRect/>
            </a:stretch>
          </p:blipFill>
          <p:spPr bwMode="auto">
            <a:xfrm>
              <a:off x="4429124" y="5072074"/>
              <a:ext cx="28575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7" name="TextBox 36"/>
            <p:cNvSpPr txBox="1"/>
            <p:nvPr/>
          </p:nvSpPr>
          <p:spPr>
            <a:xfrm>
              <a:off x="4090980" y="5072097"/>
              <a:ext cx="1143008" cy="29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300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5312589" y="3922097"/>
            <a:ext cx="1292252" cy="196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Energy Pack</a:t>
            </a:r>
            <a:endParaRPr 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99994" y="4304856"/>
            <a:ext cx="459059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666234" y="4304856"/>
            <a:ext cx="361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3999994" y="4690734"/>
            <a:ext cx="569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1500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62345" y="4690734"/>
            <a:ext cx="569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20</a:t>
            </a:r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43" name="Picture 3" descr="C:\Users\ling-yi.li\Desktop\reputation_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84356" y="5019753"/>
            <a:ext cx="355977" cy="355977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/>
          <p:cNvSpPr txBox="1"/>
          <p:nvPr/>
        </p:nvSpPr>
        <p:spPr>
          <a:xfrm>
            <a:off x="4284948" y="5356263"/>
            <a:ext cx="569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5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918317" y="3922096"/>
            <a:ext cx="1292252" cy="2025283"/>
          </a:xfrm>
          <a:prstGeom prst="roundRect">
            <a:avLst>
              <a:gd name="adj" fmla="val 73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5" descr="C:\Users\ling-yi.li\Downloads\mouse-pointer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310825" y="4389314"/>
            <a:ext cx="507438" cy="507438"/>
          </a:xfrm>
          <a:prstGeom prst="rect">
            <a:avLst/>
          </a:prstGeom>
          <a:noFill/>
        </p:spPr>
      </p:pic>
      <p:grpSp>
        <p:nvGrpSpPr>
          <p:cNvPr id="46" name="Group 45"/>
          <p:cNvGrpSpPr/>
          <p:nvPr/>
        </p:nvGrpSpPr>
        <p:grpSpPr>
          <a:xfrm>
            <a:off x="3209862" y="3154329"/>
            <a:ext cx="1654629" cy="1052286"/>
            <a:chOff x="5834743" y="3874416"/>
            <a:chExt cx="1654629" cy="1052286"/>
          </a:xfrm>
        </p:grpSpPr>
        <p:sp>
          <p:nvSpPr>
            <p:cNvPr id="39" name="Rounded Rectangular Callout 38"/>
            <p:cNvSpPr/>
            <p:nvPr/>
          </p:nvSpPr>
          <p:spPr>
            <a:xfrm>
              <a:off x="5834743" y="3874416"/>
              <a:ext cx="1654629" cy="1052286"/>
            </a:xfrm>
            <a:prstGeom prst="wedgeRoundRectCallout">
              <a:avLst>
                <a:gd name="adj1" fmla="val -33114"/>
                <a:gd name="adj2" fmla="val 64569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Revealer</a:t>
              </a:r>
              <a:endParaRPr lang="en-US" dirty="0" smtClean="0"/>
            </a:p>
            <a:p>
              <a:pPr algn="ctr"/>
              <a:endParaRPr lang="en-US" sz="1000" dirty="0" smtClean="0"/>
            </a:p>
            <a:p>
              <a:r>
                <a:rPr lang="en-US" sz="1000" dirty="0" smtClean="0"/>
                <a:t>Use to process evidence. Produce with any green station.</a:t>
              </a:r>
              <a:endParaRPr lang="en-US" sz="1000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5834743" y="4296227"/>
              <a:ext cx="1654629" cy="280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7" name="Titl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UI: Mouse over bundle item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UI: Size</a:t>
            </a:r>
            <a:endParaRPr lang="en-US" dirty="0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0745" y="2209800"/>
            <a:ext cx="5362512" cy="4180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I Rep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CSI Rep</Template>
  <TotalTime>60</TotalTime>
  <Words>92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CSI Rep</vt:lpstr>
      <vt:lpstr>CSI Bundle</vt:lpstr>
      <vt:lpstr>Bundle</vt:lpstr>
      <vt:lpstr>UI: Bundle Tab</vt:lpstr>
      <vt:lpstr>UI: Mouse over bundle item</vt:lpstr>
      <vt:lpstr>UI: Size</vt:lpstr>
    </vt:vector>
  </TitlesOfParts>
  <Company>Ubisoft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 Bundle</dc:title>
  <dc:creator>ling-yi.li</dc:creator>
  <cp:lastModifiedBy>ling-yi.li</cp:lastModifiedBy>
  <cp:revision>19</cp:revision>
  <dcterms:created xsi:type="dcterms:W3CDTF">2012-08-06T02:41:45Z</dcterms:created>
  <dcterms:modified xsi:type="dcterms:W3CDTF">2012-08-06T03:42:12Z</dcterms:modified>
</cp:coreProperties>
</file>