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35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7/25/2012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7/25/2012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Bundle Tooltip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Ver</a:t>
            </a:r>
            <a:r>
              <a:rPr lang="en-US" dirty="0" smtClean="0"/>
              <a:t> 1.0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</a:t>
            </a:r>
            <a:endParaRPr lang="en-US" dirty="0"/>
          </a:p>
        </p:txBody>
      </p:sp>
      <p:pic>
        <p:nvPicPr>
          <p:cNvPr id="4" name="Content Placeholder 3" descr="snapshot_2012_7_25_15_23_5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8698" y="2249488"/>
            <a:ext cx="5546604" cy="4324350"/>
          </a:xfrm>
        </p:spPr>
      </p:pic>
      <p:pic>
        <p:nvPicPr>
          <p:cNvPr id="6" name="Picture 5" descr="blog_cursor_han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44" y="4143380"/>
            <a:ext cx="785818" cy="785818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3500430" y="2357430"/>
            <a:ext cx="1714512" cy="1357322"/>
          </a:xfrm>
          <a:prstGeom prst="wedgeRectCallo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00430" y="2357430"/>
            <a:ext cx="1714512" cy="2857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Newcomer Bundle</a:t>
            </a:r>
            <a:endParaRPr 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868" y="2714620"/>
            <a:ext cx="504825" cy="39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868" y="3214686"/>
            <a:ext cx="504825" cy="39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4071934" y="2786058"/>
            <a:ext cx="12144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Instant Coffee x 2</a:t>
            </a:r>
            <a:endParaRPr lang="en-US" sz="900" dirty="0"/>
          </a:p>
        </p:txBody>
      </p:sp>
      <p:sp>
        <p:nvSpPr>
          <p:cNvPr id="12" name="TextBox 11"/>
          <p:cNvSpPr txBox="1"/>
          <p:nvPr/>
        </p:nvSpPr>
        <p:spPr>
          <a:xfrm>
            <a:off x="4071934" y="3286124"/>
            <a:ext cx="12144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Instant Coffee x 2</a:t>
            </a:r>
            <a:endParaRPr lang="en-US" sz="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Notice</a:t>
            </a:r>
          </a:p>
          <a:p>
            <a:r>
              <a:rPr lang="en-US" dirty="0" smtClean="0"/>
              <a:t>Notice + UI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pic>
        <p:nvPicPr>
          <p:cNvPr id="4" name="Content Placeholder 3" descr="snapshot_2012_7_25_15_33_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3570" y="4214818"/>
            <a:ext cx="3338321" cy="2480686"/>
          </a:xfrm>
        </p:spPr>
      </p:pic>
      <p:pic>
        <p:nvPicPr>
          <p:cNvPr id="5" name="Picture 4" descr="snapshot_2012_7_25_15_34_5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2214554"/>
            <a:ext cx="3317693" cy="2593593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eedback system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Feedback system</Template>
  <TotalTime>80</TotalTime>
  <Words>24</Words>
  <Application>Microsoft Office PowerPoint</Application>
  <PresentationFormat>On-screen Show (4:3)</PresentationFormat>
  <Paragraphs>10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Feedback system</vt:lpstr>
      <vt:lpstr>Bundle Tooltip</vt:lpstr>
      <vt:lpstr>UI</vt:lpstr>
      <vt:lpstr>How it works?</vt:lpstr>
      <vt:lpstr>Reference</vt:lpstr>
    </vt:vector>
  </TitlesOfParts>
  <Company>Ubisoft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Bundle Tooltip</dc:title>
  <dc:creator>ling-yi.li</dc:creator>
  <cp:lastModifiedBy>ling-yi.li</cp:lastModifiedBy>
  <cp:revision>8</cp:revision>
  <dcterms:created xsi:type="dcterms:W3CDTF">2012-07-25T07:26:20Z</dcterms:created>
  <dcterms:modified xsi:type="dcterms:W3CDTF">2012-07-25T08:46:31Z</dcterms:modified>
</cp:coreProperties>
</file>