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 Elite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06" y="4929198"/>
            <a:ext cx="304800" cy="3048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818769" y="2939682"/>
            <a:ext cx="3483789" cy="2282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26326" y="2932728"/>
            <a:ext cx="3483789" cy="188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CSI Elite Privileges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068291" y="2932728"/>
            <a:ext cx="234267" cy="1883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090597" y="3302420"/>
            <a:ext cx="2977694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45288" y="3347761"/>
            <a:ext cx="1609647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By Join the Elite, you can: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-Generate energy faster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(2min per energy)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-More gadget allowance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(15 gadgets per day)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-Elite only items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(Item with         icon)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6882" y="4511032"/>
            <a:ext cx="173450" cy="173450"/>
          </a:xfrm>
          <a:prstGeom prst="rect">
            <a:avLst/>
          </a:prstGeom>
          <a:noFill/>
        </p:spPr>
      </p:pic>
      <p:grpSp>
        <p:nvGrpSpPr>
          <p:cNvPr id="28" name="Group 27"/>
          <p:cNvGrpSpPr/>
          <p:nvPr/>
        </p:nvGrpSpPr>
        <p:grpSpPr>
          <a:xfrm>
            <a:off x="3914756" y="4857762"/>
            <a:ext cx="1352550" cy="285750"/>
            <a:chOff x="3071802" y="5134763"/>
            <a:chExt cx="1352550" cy="285750"/>
          </a:xfrm>
        </p:grpSpPr>
        <p:grpSp>
          <p:nvGrpSpPr>
            <p:cNvPr id="29" name="Group 19"/>
            <p:cNvGrpSpPr/>
            <p:nvPr/>
          </p:nvGrpSpPr>
          <p:grpSpPr>
            <a:xfrm>
              <a:off x="3071802" y="5134763"/>
              <a:ext cx="1352550" cy="285750"/>
              <a:chOff x="214282" y="3584018"/>
              <a:chExt cx="1352550" cy="285750"/>
            </a:xfrm>
          </p:grpSpPr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4282" y="3584018"/>
                <a:ext cx="13525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 l="6692" r="63732"/>
              <a:stretch>
                <a:fillRect/>
              </a:stretch>
            </p:blipFill>
            <p:spPr bwMode="auto">
              <a:xfrm>
                <a:off x="657212" y="3584018"/>
                <a:ext cx="400024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3071802" y="5134763"/>
              <a:ext cx="1323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6" descr="C:\Users\ling-yi.li\Downloads\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2568" y="4929198"/>
            <a:ext cx="428628" cy="428628"/>
          </a:xfrm>
          <a:prstGeom prst="rect">
            <a:avLst/>
          </a:prstGeom>
          <a:noFill/>
        </p:spPr>
      </p:pic>
      <p:pic>
        <p:nvPicPr>
          <p:cNvPr id="20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2504" y="5909594"/>
            <a:ext cx="243840" cy="24384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1830" y="3428999"/>
            <a:ext cx="938411" cy="117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2070" y="3906996"/>
            <a:ext cx="294889" cy="294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periods of CSI 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Day</a:t>
            </a:r>
          </a:p>
          <a:p>
            <a:r>
              <a:rPr lang="en-US" dirty="0" smtClean="0"/>
              <a:t>7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1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2 </a:t>
            </a:r>
            <a:r>
              <a:rPr lang="en-US" dirty="0" smtClean="0"/>
              <a:t>Month </a:t>
            </a:r>
          </a:p>
          <a:p>
            <a:r>
              <a:rPr lang="en-US" dirty="0" smtClean="0"/>
              <a:t>1 Year</a:t>
            </a:r>
          </a:p>
          <a:p>
            <a:r>
              <a:rPr lang="en-US" dirty="0" smtClean="0"/>
              <a:t>Life time long (god I am so evil!)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 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premium experience</a:t>
            </a:r>
          </a:p>
          <a:p>
            <a:r>
              <a:rPr lang="en-US" dirty="0" smtClean="0"/>
              <a:t>1 month privileges:</a:t>
            </a:r>
          </a:p>
          <a:p>
            <a:pPr lvl="1"/>
            <a:r>
              <a:rPr lang="en-US" dirty="0" smtClean="0"/>
              <a:t>Enhanced </a:t>
            </a:r>
            <a:r>
              <a:rPr lang="en-US" dirty="0" err="1" smtClean="0"/>
              <a:t>gameplay</a:t>
            </a:r>
            <a:endParaRPr lang="en-US" dirty="0" smtClean="0"/>
          </a:p>
          <a:p>
            <a:pPr lvl="2"/>
            <a:r>
              <a:rPr lang="en-US" dirty="0" smtClean="0"/>
              <a:t>Faster energy generating time (2m/1energy)</a:t>
            </a:r>
          </a:p>
          <a:p>
            <a:pPr lvl="2"/>
            <a:r>
              <a:rPr lang="en-US" dirty="0" smtClean="0"/>
              <a:t>More gadgets limits per day (15 uses)</a:t>
            </a:r>
          </a:p>
          <a:p>
            <a:pPr lvl="1"/>
            <a:r>
              <a:rPr lang="en-US" dirty="0" smtClean="0"/>
              <a:t>Buy Elite only item</a:t>
            </a:r>
          </a:p>
          <a:p>
            <a:pPr lvl="2"/>
            <a:r>
              <a:rPr lang="en-US" dirty="0" smtClean="0"/>
              <a:t>Deco</a:t>
            </a:r>
          </a:p>
          <a:p>
            <a:pPr lvl="2"/>
            <a:r>
              <a:rPr lang="en-US" dirty="0" smtClean="0"/>
              <a:t>Avatar</a:t>
            </a:r>
          </a:p>
          <a:p>
            <a:pPr lvl="2"/>
            <a:r>
              <a:rPr lang="en-US" dirty="0" smtClean="0"/>
              <a:t>Energy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UIs will be impacted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 UI</a:t>
            </a:r>
          </a:p>
          <a:p>
            <a:pPr lvl="1"/>
            <a:r>
              <a:rPr lang="en-US" dirty="0" smtClean="0"/>
              <a:t>Need elite item</a:t>
            </a:r>
          </a:p>
          <a:p>
            <a:pPr lvl="1"/>
            <a:r>
              <a:rPr lang="en-US" dirty="0" smtClean="0"/>
              <a:t>Need an elite tag for all items</a:t>
            </a:r>
          </a:p>
          <a:p>
            <a:r>
              <a:rPr lang="en-US" dirty="0" smtClean="0"/>
              <a:t>Main UI</a:t>
            </a:r>
          </a:p>
          <a:p>
            <a:pPr lvl="1"/>
            <a:r>
              <a:rPr lang="en-US" dirty="0" smtClean="0"/>
              <a:t>Elite promotion icon</a:t>
            </a:r>
          </a:p>
          <a:p>
            <a:pPr lvl="1"/>
            <a:r>
              <a:rPr lang="en-US" dirty="0" smtClean="0"/>
              <a:t>Elite promotion UI</a:t>
            </a:r>
          </a:p>
          <a:p>
            <a:r>
              <a:rPr lang="en-US" dirty="0" smtClean="0"/>
              <a:t>Avatar UI</a:t>
            </a:r>
          </a:p>
          <a:p>
            <a:pPr lvl="1"/>
            <a:r>
              <a:rPr lang="en-US" dirty="0" smtClean="0"/>
              <a:t>Need elite tag for all items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3440" cy="38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06" y="4929198"/>
            <a:ext cx="304800" cy="304800"/>
          </a:xfrm>
          <a:prstGeom prst="rect">
            <a:avLst/>
          </a:prstGeom>
          <a:noFill/>
        </p:spPr>
      </p:pic>
      <p:pic>
        <p:nvPicPr>
          <p:cNvPr id="11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775" y="4832359"/>
            <a:ext cx="507438" cy="507438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3666796" y="4597217"/>
            <a:ext cx="859861" cy="821169"/>
          </a:xfrm>
          <a:prstGeom prst="roundRect">
            <a:avLst>
              <a:gd name="adj" fmla="val 73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3440" cy="38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06" y="4929198"/>
            <a:ext cx="304800" cy="304800"/>
          </a:xfrm>
          <a:prstGeom prst="rect">
            <a:avLst/>
          </a:prstGeom>
          <a:noFill/>
        </p:spPr>
      </p:pic>
      <p:grpSp>
        <p:nvGrpSpPr>
          <p:cNvPr id="4" name="Group 7"/>
          <p:cNvGrpSpPr/>
          <p:nvPr/>
        </p:nvGrpSpPr>
        <p:grpSpPr>
          <a:xfrm>
            <a:off x="2767063" y="5214952"/>
            <a:ext cx="825162" cy="215454"/>
            <a:chOff x="3910013" y="5072074"/>
            <a:chExt cx="1323975" cy="34569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4090980" y="5072090"/>
              <a:ext cx="1143008" cy="345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Join Elite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759953" y="4597217"/>
            <a:ext cx="859861" cy="821169"/>
          </a:xfrm>
          <a:prstGeom prst="roundRect">
            <a:avLst>
              <a:gd name="adj" fmla="val 73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:\Users\ling-yi.li\Downloads\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2469" y="5234309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3440" cy="38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06" y="4929198"/>
            <a:ext cx="304800" cy="3048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818769" y="2939682"/>
            <a:ext cx="3483789" cy="2282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26326" y="2932728"/>
            <a:ext cx="3483789" cy="188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 CSI Elite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068291" y="2932728"/>
            <a:ext cx="234267" cy="1883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grpSp>
        <p:nvGrpSpPr>
          <p:cNvPr id="19" name="Group 7"/>
          <p:cNvGrpSpPr/>
          <p:nvPr/>
        </p:nvGrpSpPr>
        <p:grpSpPr>
          <a:xfrm>
            <a:off x="4055105" y="4839346"/>
            <a:ext cx="1134999" cy="253936"/>
            <a:chOff x="3910013" y="5072074"/>
            <a:chExt cx="1323975" cy="29621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0013" y="5072074"/>
              <a:ext cx="13239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/>
            <a:srcRect l="62230" r="16187"/>
            <a:stretch>
              <a:fillRect/>
            </a:stretch>
          </p:blipFill>
          <p:spPr bwMode="auto">
            <a:xfrm>
              <a:off x="4429124" y="5072074"/>
              <a:ext cx="28575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4090980" y="5072097"/>
              <a:ext cx="1143008" cy="29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Join: 30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90597" y="3302420"/>
            <a:ext cx="2977694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45288" y="3347761"/>
            <a:ext cx="1609647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By Join the Elite, you can: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-Generate energy faster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(2min per energy)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-More gadget allowance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(15 gadgets per day)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-Elite only items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  (Item with         icon)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8653" y="4503775"/>
            <a:ext cx="173450" cy="173450"/>
          </a:xfrm>
          <a:prstGeom prst="rect">
            <a:avLst/>
          </a:prstGeom>
          <a:noFill/>
        </p:spPr>
      </p:pic>
      <p:pic>
        <p:nvPicPr>
          <p:cNvPr id="14" name="Picture 6" descr="C:\Users\ling-yi.li\Downloads\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2568" y="492919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1830" y="3428999"/>
            <a:ext cx="938411" cy="117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2070" y="3906996"/>
            <a:ext cx="294889" cy="294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3440" cy="38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06" y="4929198"/>
            <a:ext cx="304800" cy="3048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818769" y="2939682"/>
            <a:ext cx="3483789" cy="2282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26326" y="2932728"/>
            <a:ext cx="3483789" cy="188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Congratulations!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068291" y="2932728"/>
            <a:ext cx="234267" cy="1883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090597" y="3302420"/>
            <a:ext cx="2977694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914756" y="4857762"/>
            <a:ext cx="1352550" cy="285750"/>
            <a:chOff x="3071802" y="5134763"/>
            <a:chExt cx="1352550" cy="285750"/>
          </a:xfrm>
        </p:grpSpPr>
        <p:grpSp>
          <p:nvGrpSpPr>
            <p:cNvPr id="27" name="Group 19"/>
            <p:cNvGrpSpPr/>
            <p:nvPr/>
          </p:nvGrpSpPr>
          <p:grpSpPr>
            <a:xfrm>
              <a:off x="3071802" y="5134763"/>
              <a:ext cx="1352550" cy="285750"/>
              <a:chOff x="214282" y="3584018"/>
              <a:chExt cx="1352550" cy="285750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4282" y="3584018"/>
                <a:ext cx="13525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 l="6692" r="63732"/>
              <a:stretch>
                <a:fillRect/>
              </a:stretch>
            </p:blipFill>
            <p:spPr bwMode="auto">
              <a:xfrm>
                <a:off x="657212" y="3584018"/>
                <a:ext cx="400024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3071802" y="5134763"/>
              <a:ext cx="1323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6" descr="C:\Users\ling-yi.li\Downloads\poin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0381" y="4977362"/>
            <a:ext cx="428628" cy="428628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3090597" y="4013741"/>
            <a:ext cx="2977693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You’ve joined the CSI Elite now, enjoy your 1-month premium CSI experience!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(You can always click        icon to see more info.)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2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1832" y="4501736"/>
            <a:ext cx="173450" cy="173450"/>
          </a:xfrm>
          <a:prstGeom prst="rect">
            <a:avLst/>
          </a:prstGeom>
          <a:noFill/>
        </p:spPr>
      </p:pic>
      <p:sp>
        <p:nvSpPr>
          <p:cNvPr id="33" name="10-Point Star 32"/>
          <p:cNvSpPr/>
          <p:nvPr/>
        </p:nvSpPr>
        <p:spPr>
          <a:xfrm>
            <a:off x="4202089" y="3333609"/>
            <a:ext cx="695246" cy="695246"/>
          </a:xfrm>
          <a:prstGeom prst="star10">
            <a:avLst/>
          </a:prstGeom>
          <a:gradFill flip="none" rotWithShape="1">
            <a:gsLst>
              <a:gs pos="0">
                <a:srgbClr val="DDEBCF"/>
              </a:gs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1047" y="3479919"/>
            <a:ext cx="457292" cy="457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043" y="5899817"/>
            <a:ext cx="243840" cy="243840"/>
          </a:xfrm>
          <a:prstGeom prst="rect">
            <a:avLst/>
          </a:prstGeom>
          <a:noFill/>
        </p:spPr>
      </p:pic>
      <p:pic>
        <p:nvPicPr>
          <p:cNvPr id="17" name="Picture 5" descr="C:\Users\ling-yi.li\Downloads\mouse-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4254" y="4578640"/>
            <a:ext cx="507438" cy="50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285992"/>
            <a:ext cx="4429156" cy="38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57423" y="2285992"/>
            <a:ext cx="4429156" cy="3880512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:\Users\ling-yi.li\Desktop\set_security_ques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2504" y="5909594"/>
            <a:ext cx="243840" cy="243840"/>
          </a:xfrm>
          <a:prstGeom prst="rect">
            <a:avLst/>
          </a:prstGeom>
          <a:noFill/>
        </p:spPr>
      </p:pic>
      <p:pic>
        <p:nvPicPr>
          <p:cNvPr id="8" name="Picture 6" descr="C:\Users\ling-yi.li\Downloads\point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2504" y="6006001"/>
            <a:ext cx="428628" cy="428628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4014257" y="5184119"/>
            <a:ext cx="1095769" cy="725475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4257" y="5184119"/>
            <a:ext cx="109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CSI Elite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62158" y="6221447"/>
            <a:ext cx="1341030" cy="2857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Click to see privileges of CSI Elite</a:t>
            </a:r>
            <a:endParaRPr lang="en-US" sz="9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50027" y="5452523"/>
            <a:ext cx="10373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4257" y="5423883"/>
            <a:ext cx="1095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30 Days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Remaining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 Whe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Lucky Wheel</Template>
  <TotalTime>204</TotalTime>
  <Words>237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Lucky Wheel</vt:lpstr>
      <vt:lpstr>CSI Elite</vt:lpstr>
      <vt:lpstr>CSI Elite</vt:lpstr>
      <vt:lpstr>UIs will be impacted</vt:lpstr>
      <vt:lpstr>UI</vt:lpstr>
      <vt:lpstr>UI</vt:lpstr>
      <vt:lpstr>UI</vt:lpstr>
      <vt:lpstr>UI</vt:lpstr>
      <vt:lpstr>UI</vt:lpstr>
      <vt:lpstr>UI</vt:lpstr>
      <vt:lpstr>UI</vt:lpstr>
      <vt:lpstr>Different periods of CSI elite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Status</dc:title>
  <dc:creator>ling-yi.li</dc:creator>
  <cp:lastModifiedBy>ling-yi.li</cp:lastModifiedBy>
  <cp:revision>39</cp:revision>
  <dcterms:created xsi:type="dcterms:W3CDTF">2012-08-01T07:29:54Z</dcterms:created>
  <dcterms:modified xsi:type="dcterms:W3CDTF">2012-08-06T10:45:27Z</dcterms:modified>
</cp:coreProperties>
</file>