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311" r:id="rId4"/>
    <p:sldId id="299" r:id="rId5"/>
    <p:sldId id="313" r:id="rId6"/>
    <p:sldId id="301" r:id="rId7"/>
    <p:sldId id="302" r:id="rId8"/>
    <p:sldId id="303" r:id="rId9"/>
    <p:sldId id="298" r:id="rId10"/>
    <p:sldId id="308" r:id="rId11"/>
    <p:sldId id="309" r:id="rId12"/>
    <p:sldId id="312" r:id="rId13"/>
    <p:sldId id="310" r:id="rId14"/>
    <p:sldId id="304" r:id="rId15"/>
    <p:sldId id="314" r:id="rId16"/>
    <p:sldId id="306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C8"/>
    <a:srgbClr val="FAEBC6"/>
    <a:srgbClr val="F6DC9C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8" autoAdjust="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Empathy and Timed Quests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smtClean="0"/>
              <a:t>1.1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685800"/>
            <a:ext cx="6781800" cy="5334000"/>
          </a:xfrm>
          <a:prstGeom prst="roundRect">
            <a:avLst>
              <a:gd name="adj" fmla="val 2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7"/>
          <p:cNvGrpSpPr/>
          <p:nvPr/>
        </p:nvGrpSpPr>
        <p:grpSpPr>
          <a:xfrm>
            <a:off x="1396010" y="3092406"/>
            <a:ext cx="533400" cy="609600"/>
            <a:chOff x="3467100" y="1877878"/>
            <a:chExt cx="914400" cy="1017722"/>
          </a:xfrm>
        </p:grpSpPr>
        <p:sp>
          <p:nvSpPr>
            <p:cNvPr id="39" name="Isosceles Triangle 38"/>
            <p:cNvSpPr/>
            <p:nvPr/>
          </p:nvSpPr>
          <p:spPr>
            <a:xfrm>
              <a:off x="3505200" y="2590800"/>
              <a:ext cx="838200" cy="3048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iley Face 39"/>
            <p:cNvSpPr/>
            <p:nvPr/>
          </p:nvSpPr>
          <p:spPr>
            <a:xfrm>
              <a:off x="3467100" y="1877878"/>
              <a:ext cx="914400" cy="914400"/>
            </a:xfrm>
            <a:prstGeom prst="smileyFace">
              <a:avLst/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243610" y="3001120"/>
            <a:ext cx="495300" cy="1825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1366146" y="3933502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Heart 42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ightning Bolt 43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Isosceles Triangle 50"/>
          <p:cNvSpPr/>
          <p:nvPr/>
        </p:nvSpPr>
        <p:spPr>
          <a:xfrm>
            <a:off x="1382936" y="1342243"/>
            <a:ext cx="457200" cy="195219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1430076" y="4529181"/>
            <a:ext cx="457200" cy="195219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6"/>
          <p:cNvGrpSpPr/>
          <p:nvPr/>
        </p:nvGrpSpPr>
        <p:grpSpPr>
          <a:xfrm>
            <a:off x="1319581" y="1750987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Heart 57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ightning Bolt 58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2"/>
          <p:cNvGrpSpPr/>
          <p:nvPr/>
        </p:nvGrpSpPr>
        <p:grpSpPr>
          <a:xfrm>
            <a:off x="1338421" y="2425009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Heart 23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1074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685800"/>
            <a:ext cx="6781800" cy="5334000"/>
          </a:xfrm>
          <a:prstGeom prst="roundRect">
            <a:avLst>
              <a:gd name="adj" fmla="val 2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6200000">
            <a:off x="1615699" y="1809218"/>
            <a:ext cx="914400" cy="273803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209800" y="1068663"/>
            <a:ext cx="4343400" cy="4570783"/>
          </a:xfrm>
          <a:prstGeom prst="roundRect">
            <a:avLst>
              <a:gd name="adj" fmla="val 2430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238500" y="875295"/>
            <a:ext cx="2286000" cy="354600"/>
          </a:xfrm>
          <a:prstGeom prst="roundRect">
            <a:avLst>
              <a:gd name="adj" fmla="val 19913"/>
            </a:avLst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 title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62203" y="2048720"/>
            <a:ext cx="2971801" cy="35460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1		0/10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362202" y="1353106"/>
            <a:ext cx="4038600" cy="451156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description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5410202" y="2048720"/>
            <a:ext cx="990599" cy="354600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10203" y="2511290"/>
            <a:ext cx="990599" cy="354600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10203" y="2975639"/>
            <a:ext cx="990599" cy="354600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10201" y="3435406"/>
            <a:ext cx="990599" cy="354600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49289" y="4191000"/>
            <a:ext cx="4038600" cy="692206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rewards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2362200" y="3886200"/>
            <a:ext cx="4038600" cy="304800"/>
          </a:xfrm>
          <a:prstGeom prst="roundRect">
            <a:avLst>
              <a:gd name="adj" fmla="val 1991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Rewards: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62200" y="4959406"/>
            <a:ext cx="4038600" cy="451156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hints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6324600" y="896804"/>
            <a:ext cx="416677" cy="4042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62203" y="2511290"/>
            <a:ext cx="2971801" cy="35460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2		0/10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62203" y="2983784"/>
            <a:ext cx="2971801" cy="35460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3		0/10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362203" y="3435406"/>
            <a:ext cx="2971801" cy="35460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4		0/10</a:t>
            </a:r>
          </a:p>
        </p:txBody>
      </p:sp>
      <p:grpSp>
        <p:nvGrpSpPr>
          <p:cNvPr id="2" name="Group 49"/>
          <p:cNvGrpSpPr/>
          <p:nvPr/>
        </p:nvGrpSpPr>
        <p:grpSpPr>
          <a:xfrm>
            <a:off x="1319581" y="1750987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Heart 50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221710" y="5487694"/>
            <a:ext cx="2286000" cy="303505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61408" y="2160577"/>
            <a:ext cx="659938" cy="14234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22:33:33:33</a:t>
            </a:r>
          </a:p>
        </p:txBody>
      </p:sp>
    </p:spTree>
    <p:extLst>
      <p:ext uri="{BB962C8B-B14F-4D97-AF65-F5344CB8AC3E}">
        <p14:creationId xmlns="" xmlns:p14="http://schemas.microsoft.com/office/powerpoint/2010/main" val="22196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685800"/>
            <a:ext cx="6781800" cy="5334000"/>
          </a:xfrm>
          <a:prstGeom prst="roundRect">
            <a:avLst>
              <a:gd name="adj" fmla="val 2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1319581" y="1750987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Heart 50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261408" y="2160577"/>
            <a:ext cx="659938" cy="14234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22:33:33:33</a:t>
            </a:r>
          </a:p>
        </p:txBody>
      </p:sp>
    </p:spTree>
    <p:extLst>
      <p:ext uri="{BB962C8B-B14F-4D97-AF65-F5344CB8AC3E}">
        <p14:creationId xmlns="" xmlns:p14="http://schemas.microsoft.com/office/powerpoint/2010/main" val="22196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685800"/>
            <a:ext cx="6781800" cy="5334000"/>
          </a:xfrm>
          <a:prstGeom prst="roundRect">
            <a:avLst>
              <a:gd name="adj" fmla="val 2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6200000">
            <a:off x="1615699" y="1809218"/>
            <a:ext cx="914400" cy="273803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209800" y="1068663"/>
            <a:ext cx="4343400" cy="4570783"/>
          </a:xfrm>
          <a:prstGeom prst="roundRect">
            <a:avLst>
              <a:gd name="adj" fmla="val 2430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238500" y="875295"/>
            <a:ext cx="2286000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 title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62203" y="2048720"/>
            <a:ext cx="2971801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1		0/10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362202" y="1353106"/>
            <a:ext cx="4038600" cy="451156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description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5410202" y="2048720"/>
            <a:ext cx="990599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10203" y="2511290"/>
            <a:ext cx="990599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10203" y="2975639"/>
            <a:ext cx="990599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10201" y="3435406"/>
            <a:ext cx="990599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49289" y="4191000"/>
            <a:ext cx="4038600" cy="692206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rewards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2362200" y="3886200"/>
            <a:ext cx="4038600" cy="304800"/>
          </a:xfrm>
          <a:prstGeom prst="roundRect">
            <a:avLst>
              <a:gd name="adj" fmla="val 1991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Rewards: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62200" y="4959406"/>
            <a:ext cx="4038600" cy="451156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hints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6324600" y="896804"/>
            <a:ext cx="416677" cy="4042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62203" y="2511290"/>
            <a:ext cx="2971801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2		0/10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62203" y="2983784"/>
            <a:ext cx="2971801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3		0/10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362203" y="3435406"/>
            <a:ext cx="2971801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4		0/10</a:t>
            </a:r>
          </a:p>
        </p:txBody>
      </p:sp>
      <p:grpSp>
        <p:nvGrpSpPr>
          <p:cNvPr id="2" name="Group 49"/>
          <p:cNvGrpSpPr/>
          <p:nvPr/>
        </p:nvGrpSpPr>
        <p:grpSpPr>
          <a:xfrm>
            <a:off x="1319581" y="1750987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Heart 50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221710" y="5487694"/>
            <a:ext cx="2286000" cy="303505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Complete: 5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61408" y="2160577"/>
            <a:ext cx="659938" cy="14234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Expired !</a:t>
            </a:r>
            <a:endParaRPr lang="en-US" sz="600" dirty="0" smtClean="0"/>
          </a:p>
        </p:txBody>
      </p:sp>
    </p:spTree>
    <p:extLst>
      <p:ext uri="{BB962C8B-B14F-4D97-AF65-F5344CB8AC3E}">
        <p14:creationId xmlns="" xmlns:p14="http://schemas.microsoft.com/office/powerpoint/2010/main" val="237211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Rep quest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Show </a:t>
            </a:r>
            <a:r>
              <a:rPr lang="en-US" dirty="0" smtClean="0"/>
              <a:t>2 timed quests after </a:t>
            </a:r>
            <a:r>
              <a:rPr lang="en-US" dirty="0" smtClean="0"/>
              <a:t>tutorial</a:t>
            </a:r>
          </a:p>
          <a:p>
            <a:pPr lvl="1"/>
            <a:r>
              <a:rPr lang="en-US" dirty="0" smtClean="0"/>
              <a:t>1 Weekly timed quests (Provide by Chase &amp; Eric)</a:t>
            </a:r>
          </a:p>
          <a:p>
            <a:pPr lvl="1"/>
            <a:r>
              <a:rPr lang="en-US" dirty="0" smtClean="0"/>
              <a:t>1 Short term time quests (Provide by dev team)</a:t>
            </a:r>
            <a:endParaRPr lang="en-US" dirty="0" smtClean="0"/>
          </a:p>
          <a:p>
            <a:pPr lvl="2"/>
            <a:r>
              <a:rPr lang="en-US" dirty="0" smtClean="0"/>
              <a:t>Keep regenerating </a:t>
            </a:r>
            <a:r>
              <a:rPr lang="en-US" dirty="0" smtClean="0"/>
              <a:t>until </a:t>
            </a:r>
            <a:r>
              <a:rPr lang="en-US" dirty="0" smtClean="0"/>
              <a:t>player have </a:t>
            </a:r>
            <a:r>
              <a:rPr lang="en-US" dirty="0" smtClean="0"/>
              <a:t>1 of such quests available in </a:t>
            </a:r>
            <a:r>
              <a:rPr lang="en-US" dirty="0" smtClean="0"/>
              <a:t>hand</a:t>
            </a:r>
          </a:p>
          <a:p>
            <a:pPr lvl="2"/>
            <a:r>
              <a:rPr lang="en-US" dirty="0" smtClean="0"/>
              <a:t>Randomly picked </a:t>
            </a:r>
            <a:r>
              <a:rPr lang="en-US" dirty="0" smtClean="0"/>
              <a:t>from quest pool matching the case ID</a:t>
            </a:r>
          </a:p>
          <a:p>
            <a:r>
              <a:rPr lang="en-US" dirty="0" smtClean="0"/>
              <a:t>Recycle out of time quest</a:t>
            </a:r>
          </a:p>
          <a:p>
            <a:pPr lvl="1"/>
            <a:r>
              <a:rPr lang="en-US" dirty="0" smtClean="0"/>
              <a:t>Outdated </a:t>
            </a:r>
            <a:r>
              <a:rPr lang="en-US" dirty="0" smtClean="0"/>
              <a:t>short term </a:t>
            </a:r>
            <a:r>
              <a:rPr lang="en-US" dirty="0" smtClean="0"/>
              <a:t>quest will disappeared after </a:t>
            </a:r>
            <a:r>
              <a:rPr lang="en-US" dirty="0" smtClean="0"/>
              <a:t>8h </a:t>
            </a:r>
            <a:r>
              <a:rPr lang="en-US" dirty="0" smtClean="0"/>
              <a:t>since </a:t>
            </a:r>
            <a:r>
              <a:rPr lang="en-US" dirty="0" smtClean="0"/>
              <a:t>expired</a:t>
            </a:r>
            <a:endParaRPr lang="en-US" dirty="0" smtClean="0"/>
          </a:p>
          <a:p>
            <a:pPr lvl="1"/>
            <a:r>
              <a:rPr lang="en-US" dirty="0" smtClean="0"/>
              <a:t>Outdated </a:t>
            </a:r>
            <a:r>
              <a:rPr lang="en-US" dirty="0" smtClean="0"/>
              <a:t>weekly </a:t>
            </a:r>
            <a:r>
              <a:rPr lang="en-US" dirty="0" smtClean="0"/>
              <a:t>quest will disappeared after 24h since expired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timed 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&amp; expire time</a:t>
            </a:r>
          </a:p>
          <a:p>
            <a:pPr lvl="1"/>
            <a:r>
              <a:rPr lang="en-US" dirty="0" smtClean="0"/>
              <a:t>Initial at Monday 00:00</a:t>
            </a:r>
          </a:p>
          <a:p>
            <a:pPr lvl="1"/>
            <a:r>
              <a:rPr lang="en-US" dirty="0" smtClean="0"/>
              <a:t>Expire at Sunday 24:00</a:t>
            </a:r>
          </a:p>
          <a:p>
            <a:pPr lvl="1"/>
            <a:r>
              <a:rPr lang="en-US" dirty="0" smtClean="0"/>
              <a:t>E.g. Player will have 3 days left if they login the game on Thursday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quest</a:t>
            </a:r>
          </a:p>
          <a:p>
            <a:pPr lvl="1"/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Retention</a:t>
            </a:r>
          </a:p>
          <a:p>
            <a:pPr lvl="1"/>
            <a:r>
              <a:rPr lang="en-US" dirty="0" smtClean="0"/>
              <a:t>Monetization</a:t>
            </a:r>
          </a:p>
          <a:p>
            <a:r>
              <a:rPr lang="en-US" dirty="0" smtClean="0"/>
              <a:t>Empathy </a:t>
            </a:r>
            <a:r>
              <a:rPr lang="en-US" dirty="0" smtClean="0"/>
              <a:t>quest</a:t>
            </a:r>
          </a:p>
          <a:p>
            <a:pPr lvl="1"/>
            <a:r>
              <a:rPr lang="en-US" dirty="0" smtClean="0"/>
              <a:t>All have rep tag</a:t>
            </a:r>
            <a:endParaRPr lang="en-US" dirty="0" smtClean="0"/>
          </a:p>
          <a:p>
            <a:r>
              <a:rPr lang="en-US" dirty="0" smtClean="0"/>
              <a:t>Timed 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8549" y="4533942"/>
            <a:ext cx="655510" cy="6555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45443" y="4502986"/>
            <a:ext cx="327756" cy="3277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6532" y="4596711"/>
            <a:ext cx="110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Rep tag</a:t>
            </a:r>
            <a:endParaRPr lang="en-US" sz="1100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6968957" y="4356593"/>
            <a:ext cx="664" cy="67848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6087347" y="4512013"/>
            <a:ext cx="335566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8086" y="4083414"/>
            <a:ext cx="110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Quest Icon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0889" y="3513055"/>
            <a:ext cx="272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 Icon Frame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03463" y="3942843"/>
            <a:ext cx="4670241" cy="263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098549" y="5189453"/>
            <a:ext cx="674650" cy="14234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22:33:33:33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9226" y="5622427"/>
            <a:ext cx="110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Time left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6531072" y="5453440"/>
            <a:ext cx="335566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9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968" y="4596711"/>
            <a:ext cx="280534" cy="280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Giver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Horatio</a:t>
            </a:r>
          </a:p>
          <a:p>
            <a:r>
              <a:rPr lang="en-US" dirty="0" smtClean="0"/>
              <a:t>Frank</a:t>
            </a:r>
          </a:p>
          <a:p>
            <a:r>
              <a:rPr lang="en-US" dirty="0" smtClean="0"/>
              <a:t>Ryan</a:t>
            </a:r>
          </a:p>
          <a:p>
            <a:r>
              <a:rPr lang="en-US" dirty="0" smtClean="0"/>
              <a:t>Eric</a:t>
            </a:r>
          </a:p>
          <a:p>
            <a:r>
              <a:rPr lang="en-US" dirty="0" smtClean="0"/>
              <a:t>Natalia</a:t>
            </a:r>
          </a:p>
          <a:p>
            <a:r>
              <a:rPr lang="en-US" dirty="0" smtClean="0"/>
              <a:t>Walter</a:t>
            </a:r>
          </a:p>
          <a:p>
            <a:r>
              <a:rPr lang="en-US" dirty="0" smtClean="0"/>
              <a:t>Tom </a:t>
            </a:r>
            <a:r>
              <a:rPr lang="en-US" dirty="0" err="1" smtClean="0"/>
              <a:t>Loman</a:t>
            </a:r>
            <a:endParaRPr lang="en-US" dirty="0" smtClean="0"/>
          </a:p>
          <a:p>
            <a:r>
              <a:rPr lang="en-US" dirty="0" smtClean="0"/>
              <a:t>Suspects</a:t>
            </a:r>
          </a:p>
          <a:p>
            <a:pPr lvl="1"/>
            <a:r>
              <a:rPr lang="en-US" dirty="0" smtClean="0"/>
              <a:t>Check time with artists and </a:t>
            </a:r>
            <a:r>
              <a:rPr lang="en-US" dirty="0" err="1" smtClean="0"/>
              <a:t>programers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 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Make player click more tiles</a:t>
            </a:r>
          </a:p>
          <a:p>
            <a:r>
              <a:rPr lang="en-US" dirty="0" smtClean="0"/>
              <a:t>Trigger:</a:t>
            </a:r>
            <a:endParaRPr lang="en-US" dirty="0" smtClean="0"/>
          </a:p>
          <a:p>
            <a:pPr lvl="1"/>
            <a:r>
              <a:rPr lang="en-US" dirty="0" smtClean="0"/>
              <a:t>“!” sign on the </a:t>
            </a:r>
            <a:r>
              <a:rPr lang="en-US" dirty="0" smtClean="0"/>
              <a:t>location / </a:t>
            </a:r>
            <a:r>
              <a:rPr lang="en-US" dirty="0" smtClean="0"/>
              <a:t>After player found 1</a:t>
            </a:r>
            <a:r>
              <a:rPr lang="en-US" baseline="30000" dirty="0" smtClean="0"/>
              <a:t>st</a:t>
            </a:r>
            <a:r>
              <a:rPr lang="en-US" dirty="0" smtClean="0"/>
              <a:t> evidence</a:t>
            </a:r>
            <a:endParaRPr lang="en-US" dirty="0" smtClean="0"/>
          </a:p>
          <a:p>
            <a:pPr lvl="1"/>
            <a:r>
              <a:rPr lang="en-US" dirty="0" smtClean="0"/>
              <a:t>Empathy quests within </a:t>
            </a:r>
            <a:r>
              <a:rPr lang="en-US" dirty="0" smtClean="0"/>
              <a:t>one location </a:t>
            </a:r>
            <a:r>
              <a:rPr lang="en-US" dirty="0" smtClean="0"/>
              <a:t>are </a:t>
            </a:r>
            <a:r>
              <a:rPr lang="en-US" dirty="0" smtClean="0"/>
              <a:t>chained</a:t>
            </a:r>
          </a:p>
          <a:p>
            <a:r>
              <a:rPr lang="en-US" dirty="0" smtClean="0"/>
              <a:t>Reward:</a:t>
            </a:r>
          </a:p>
          <a:p>
            <a:pPr lvl="1"/>
            <a:r>
              <a:rPr lang="en-US" dirty="0" smtClean="0"/>
              <a:t>Normal </a:t>
            </a:r>
            <a:r>
              <a:rPr lang="en-US" dirty="0" smtClean="0"/>
              <a:t>+ Rep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 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item</a:t>
            </a:r>
          </a:p>
          <a:p>
            <a:pPr lvl="1"/>
            <a:r>
              <a:rPr lang="en-US" dirty="0" smtClean="0"/>
              <a:t>Drop out of tile after accepting the quest</a:t>
            </a:r>
          </a:p>
          <a:p>
            <a:pPr lvl="1"/>
            <a:r>
              <a:rPr lang="en-US" dirty="0" smtClean="0"/>
              <a:t>Drop rate increases with the % of tile searched on location</a:t>
            </a:r>
          </a:p>
          <a:p>
            <a:pPr lvl="2"/>
            <a:r>
              <a:rPr lang="en-US" dirty="0" smtClean="0"/>
              <a:t>Drop rate = Quest drop rate + percentage of tile search on the location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541772" y="4345289"/>
            <a:ext cx="340066" cy="324953"/>
          </a:xfrm>
          <a:prstGeom prst="wedgeRoundRectCallout">
            <a:avLst>
              <a:gd name="adj1" fmla="val -23056"/>
              <a:gd name="adj2" fmla="val 6947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!</a:t>
            </a:r>
            <a:endParaRPr lang="en-US" b="1" dirty="0"/>
          </a:p>
        </p:txBody>
      </p:sp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3436" y="4389314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541772" y="4345289"/>
            <a:ext cx="340066" cy="324953"/>
          </a:xfrm>
          <a:prstGeom prst="wedgeRoundRectCallout">
            <a:avLst>
              <a:gd name="adj1" fmla="val -23056"/>
              <a:gd name="adj2" fmla="val 69478"/>
              <a:gd name="adj3" fmla="val 16667"/>
            </a:avLst>
          </a:prstGeom>
          <a:ln>
            <a:solidFill>
              <a:srgbClr val="00D2C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!</a:t>
            </a:r>
            <a:endParaRPr lang="en-US" b="1" dirty="0"/>
          </a:p>
        </p:txBody>
      </p:sp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8119" y="4540454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click to see dialogue box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815" y="4748272"/>
            <a:ext cx="507438" cy="50743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3023" y="3545933"/>
            <a:ext cx="2496531" cy="142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49851" y="3421120"/>
            <a:ext cx="767032" cy="164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288365" y="3922096"/>
            <a:ext cx="1208065" cy="136026"/>
          </a:xfrm>
          <a:prstGeom prst="rect">
            <a:avLst/>
          </a:prstGeom>
          <a:solidFill>
            <a:srgbClr val="F6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Horatio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8365" y="4111022"/>
            <a:ext cx="1661486" cy="415636"/>
          </a:xfrm>
          <a:prstGeom prst="rect">
            <a:avLst/>
          </a:prstGeom>
          <a:solidFill>
            <a:srgbClr val="FAE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Ian said his mom never was sick a day in her life. She was in great shape.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click continue to close the 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ling-yi.li\Desktop\snapshot_2012_8_6_15_12_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5942" y="2910773"/>
            <a:ext cx="3412118" cy="2638544"/>
          </a:xfrm>
          <a:prstGeom prst="rect">
            <a:avLst/>
          </a:prstGeom>
          <a:noFill/>
        </p:spPr>
      </p:pic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0790" y="5398176"/>
            <a:ext cx="507438" cy="507438"/>
          </a:xfrm>
          <a:prstGeom prst="rect">
            <a:avLst/>
          </a:prstGeom>
          <a:noFill/>
        </p:spPr>
      </p:pic>
      <p:pic>
        <p:nvPicPr>
          <p:cNvPr id="11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9925" y="4513888"/>
            <a:ext cx="280534" cy="280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quest icon added to quests list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3436" y="4389314"/>
            <a:ext cx="507438" cy="507438"/>
          </a:xfrm>
          <a:prstGeom prst="rect">
            <a:avLst/>
          </a:prstGeom>
          <a:noFill/>
        </p:spPr>
      </p:pic>
      <p:pic>
        <p:nvPicPr>
          <p:cNvPr id="5122" name="Picture 2" descr="C:\Users\ling-yi.li\Desktop\snapshot_2012_8_6_15_12_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9685" y="4442213"/>
            <a:ext cx="354589" cy="354589"/>
          </a:xfrm>
          <a:prstGeom prst="rect">
            <a:avLst/>
          </a:prstGeom>
          <a:noFill/>
        </p:spPr>
      </p:pic>
      <p:pic>
        <p:nvPicPr>
          <p:cNvPr id="5123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5749" y="4389314"/>
            <a:ext cx="217318" cy="217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Rep 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Push player to the direction with a time limit</a:t>
            </a:r>
          </a:p>
          <a:p>
            <a:r>
              <a:rPr lang="en-US" dirty="0" smtClean="0"/>
              <a:t>Source:</a:t>
            </a:r>
          </a:p>
          <a:p>
            <a:pPr lvl="1"/>
            <a:r>
              <a:rPr lang="en-US" dirty="0" smtClean="0"/>
              <a:t>Automatically triggered each time the player login to the game</a:t>
            </a:r>
          </a:p>
          <a:p>
            <a:r>
              <a:rPr lang="en-US" dirty="0" smtClean="0"/>
              <a:t>Reward:</a:t>
            </a:r>
          </a:p>
          <a:p>
            <a:pPr lvl="1"/>
            <a:r>
              <a:rPr lang="en-US" dirty="0" smtClean="0"/>
              <a:t>Normal/Normal + Rep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ndle Mockup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Bundle Mockup</Template>
  <TotalTime>248</TotalTime>
  <Words>380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Bundle Mockup</vt:lpstr>
      <vt:lpstr>Empathy and Timed Quests</vt:lpstr>
      <vt:lpstr>Empathy quest</vt:lpstr>
      <vt:lpstr>Empathy quest</vt:lpstr>
      <vt:lpstr>UI</vt:lpstr>
      <vt:lpstr>UI</vt:lpstr>
      <vt:lpstr>UI click to see dialogue box</vt:lpstr>
      <vt:lpstr>UI click continue to close the UI</vt:lpstr>
      <vt:lpstr>UI quest icon added to quests list</vt:lpstr>
      <vt:lpstr>Timed Rep quest</vt:lpstr>
      <vt:lpstr>Slide 10</vt:lpstr>
      <vt:lpstr>Slide 11</vt:lpstr>
      <vt:lpstr>Slide 12</vt:lpstr>
      <vt:lpstr>Slide 13</vt:lpstr>
      <vt:lpstr>Timed Rep quest rule</vt:lpstr>
      <vt:lpstr>Weekly timed quest</vt:lpstr>
      <vt:lpstr>Quest type</vt:lpstr>
      <vt:lpstr>Quest Giver</vt:lpstr>
    </vt:vector>
  </TitlesOfParts>
  <Company>Ubisoft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and Timed Quests</dc:title>
  <dc:creator>ling-yi.li</dc:creator>
  <cp:lastModifiedBy>ling-yi.li</cp:lastModifiedBy>
  <cp:revision>80</cp:revision>
  <dcterms:created xsi:type="dcterms:W3CDTF">2012-08-07T03:59:38Z</dcterms:created>
  <dcterms:modified xsi:type="dcterms:W3CDTF">2012-08-09T03:08:22Z</dcterms:modified>
</cp:coreProperties>
</file>