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Game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by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Lv1: Must see</a:t>
            </a:r>
          </a:p>
          <a:p>
            <a:pPr lvl="1"/>
            <a:r>
              <a:rPr lang="en-US" dirty="0" smtClean="0"/>
              <a:t>Level up</a:t>
            </a:r>
          </a:p>
          <a:p>
            <a:r>
              <a:rPr lang="en-US" dirty="0" smtClean="0"/>
              <a:t>Lv2: Should know</a:t>
            </a:r>
          </a:p>
          <a:p>
            <a:pPr lvl="1"/>
            <a:r>
              <a:rPr lang="en-US" dirty="0" smtClean="0"/>
              <a:t>Quest complete</a:t>
            </a:r>
          </a:p>
          <a:p>
            <a:r>
              <a:rPr lang="en-US" dirty="0" smtClean="0"/>
              <a:t>Lv3: Mere notice</a:t>
            </a:r>
          </a:p>
          <a:p>
            <a:pPr lvl="1"/>
            <a:r>
              <a:rPr lang="en-US" dirty="0" smtClean="0"/>
              <a:t>Get XP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Notice</a:t>
            </a:r>
          </a:p>
          <a:p>
            <a:r>
              <a:rPr lang="en-US" dirty="0" smtClean="0"/>
              <a:t>Notice + UI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</TotalTime>
  <Words>34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Social Game Feedback</vt:lpstr>
      <vt:lpstr>Notice by importance</vt:lpstr>
      <vt:lpstr>How it works?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system</dc:title>
  <dc:creator>Li Ling Yi</dc:creator>
  <cp:lastModifiedBy>ling-yi.li</cp:lastModifiedBy>
  <cp:revision>7</cp:revision>
  <dcterms:created xsi:type="dcterms:W3CDTF">2006-08-16T00:00:00Z</dcterms:created>
  <dcterms:modified xsi:type="dcterms:W3CDTF">2012-06-20T03:27:59Z</dcterms:modified>
</cp:coreProperties>
</file>