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60" r:id="rId3"/>
    <p:sldId id="259" r:id="rId4"/>
    <p:sldId id="265" r:id="rId5"/>
    <p:sldId id="266" r:id="rId6"/>
    <p:sldId id="262" r:id="rId7"/>
    <p:sldId id="258" r:id="rId8"/>
    <p:sldId id="261" r:id="rId9"/>
    <p:sldId id="263" r:id="rId10"/>
    <p:sldId id="264" r:id="rId11"/>
    <p:sldId id="271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E55"/>
    <a:srgbClr val="CD292D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63E6-7B0D-49C6-97D5-2E9C09397212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7C2F-A09D-4906-B030-793F25188B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7C2F-A09D-4906-B030-793F25188B4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Mockup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00496" y="3571876"/>
            <a:ext cx="428628" cy="428628"/>
          </a:xfrm>
          <a:prstGeom prst="rect">
            <a:avLst/>
          </a:prstGeom>
        </p:spPr>
      </p:pic>
      <p:pic>
        <p:nvPicPr>
          <p:cNvPr id="26" name="Picture 25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9715" y="2882401"/>
            <a:ext cx="950322" cy="95032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1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32" name="Rectangle 31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3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36" name="Elbow Connector 35"/>
          <p:cNvCxnSpPr/>
          <p:nvPr/>
        </p:nvCxnSpPr>
        <p:spPr>
          <a:xfrm flipV="1">
            <a:off x="4698818" y="2882401"/>
            <a:ext cx="2238531" cy="298822"/>
          </a:xfrm>
          <a:prstGeom prst="bentConnector3">
            <a:avLst>
              <a:gd name="adj1" fmla="val 5438"/>
            </a:avLst>
          </a:prstGeom>
          <a:ln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68065" y="2935301"/>
            <a:ext cx="1654169" cy="330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Clowning Around</a:t>
            </a:r>
            <a:endParaRPr lang="en-US" sz="1200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5268065" y="2576947"/>
            <a:ext cx="1654169" cy="25255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1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5268065" y="3319720"/>
            <a:ext cx="1654169" cy="330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Case!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701290" y="3404335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  <p:pic>
        <p:nvPicPr>
          <p:cNvPr id="64" name="Picture 63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000" y="3458219"/>
            <a:ext cx="574627" cy="5746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00496" y="3571876"/>
            <a:ext cx="428628" cy="428628"/>
          </a:xfrm>
          <a:prstGeom prst="rect">
            <a:avLst/>
          </a:prstGeom>
        </p:spPr>
      </p:pic>
      <p:pic>
        <p:nvPicPr>
          <p:cNvPr id="26" name="Picture 25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9715" y="2882401"/>
            <a:ext cx="950322" cy="95032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32" name="Rectangle 31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3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01290" y="3404335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  <p:pic>
        <p:nvPicPr>
          <p:cNvPr id="35" name="Picture 34" descr="snapshot_2012_7_24_17_18_3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972" y="2346153"/>
            <a:ext cx="3718056" cy="3871452"/>
          </a:xfrm>
          <a:prstGeom prst="rect">
            <a:avLst/>
          </a:prstGeom>
        </p:spPr>
      </p:pic>
      <p:pic>
        <p:nvPicPr>
          <p:cNvPr id="37" name="Picture 36" descr="han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3381" y="6094455"/>
            <a:ext cx="574627" cy="5746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730803" y="2982790"/>
            <a:ext cx="950857" cy="95085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32" name="Rectangle 31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cxnSp>
        <p:nvCxnSpPr>
          <p:cNvPr id="36" name="Elbow Connector 35"/>
          <p:cNvCxnSpPr/>
          <p:nvPr/>
        </p:nvCxnSpPr>
        <p:spPr>
          <a:xfrm flipV="1">
            <a:off x="4192497" y="2976664"/>
            <a:ext cx="2238531" cy="298822"/>
          </a:xfrm>
          <a:prstGeom prst="bentConnector3">
            <a:avLst>
              <a:gd name="adj1" fmla="val 5438"/>
            </a:avLst>
          </a:prstGeom>
          <a:ln>
            <a:head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0562" y="3143248"/>
            <a:ext cx="428628" cy="428628"/>
          </a:xfrm>
          <a:prstGeom prst="rect">
            <a:avLst/>
          </a:prstGeom>
        </p:spPr>
      </p:pic>
      <p:sp>
        <p:nvSpPr>
          <p:cNvPr id="57" name="Snip Single Corner Rectangle 56"/>
          <p:cNvSpPr/>
          <p:nvPr/>
        </p:nvSpPr>
        <p:spPr>
          <a:xfrm>
            <a:off x="4761744" y="2671210"/>
            <a:ext cx="1654169" cy="25255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Case 2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4761744" y="3413983"/>
            <a:ext cx="1654169" cy="3309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761745" y="3413983"/>
            <a:ext cx="1321660" cy="330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         68%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941" y="2983264"/>
            <a:ext cx="9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761744" y="3029564"/>
            <a:ext cx="1654169" cy="330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Clowning Around</a:t>
            </a:r>
            <a:endParaRPr lang="en-US" sz="1200" dirty="0"/>
          </a:p>
        </p:txBody>
      </p:sp>
      <p:pic>
        <p:nvPicPr>
          <p:cNvPr id="39" name="Picture 38" descr="ha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5627" y="3526969"/>
            <a:ext cx="574627" cy="574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00496" y="3571876"/>
            <a:ext cx="428628" cy="428628"/>
          </a:xfrm>
          <a:prstGeom prst="rect">
            <a:avLst/>
          </a:prstGeom>
        </p:spPr>
      </p:pic>
      <p:pic>
        <p:nvPicPr>
          <p:cNvPr id="26" name="Picture 25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0562" y="3143248"/>
            <a:ext cx="428628" cy="42862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ight Arrow 67"/>
          <p:cNvSpPr/>
          <p:nvPr/>
        </p:nvSpPr>
        <p:spPr>
          <a:xfrm rot="13244299">
            <a:off x="3262931" y="2885206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45" name="Rectangle 44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52941" y="2983264"/>
            <a:ext cx="9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1290" y="3404335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00496" y="3571876"/>
            <a:ext cx="428628" cy="428628"/>
          </a:xfrm>
          <a:prstGeom prst="rect">
            <a:avLst/>
          </a:prstGeom>
        </p:spPr>
      </p:pic>
      <p:pic>
        <p:nvPicPr>
          <p:cNvPr id="26" name="Picture 25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0562" y="3143248"/>
            <a:ext cx="428628" cy="42862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ight Arrow 67"/>
          <p:cNvSpPr/>
          <p:nvPr/>
        </p:nvSpPr>
        <p:spPr>
          <a:xfrm rot="13244299">
            <a:off x="3118748" y="4292069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45" name="Rectangle 44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52941" y="2983264"/>
            <a:ext cx="9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1290" y="3404335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319871" y="3352699"/>
            <a:ext cx="1012641" cy="748897"/>
            <a:chOff x="4026592" y="1141111"/>
            <a:chExt cx="1012641" cy="748897"/>
          </a:xfrm>
        </p:grpSpPr>
        <p:sp>
          <p:nvSpPr>
            <p:cNvPr id="30" name="Pentagon 29"/>
            <p:cNvSpPr/>
            <p:nvPr/>
          </p:nvSpPr>
          <p:spPr>
            <a:xfrm rot="5400000">
              <a:off x="4107782" y="1061999"/>
              <a:ext cx="747006" cy="909011"/>
            </a:xfrm>
            <a:prstGeom prst="homePlate">
              <a:avLst>
                <a:gd name="adj" fmla="val 2520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9"/>
            <p:cNvGrpSpPr/>
            <p:nvPr/>
          </p:nvGrpSpPr>
          <p:grpSpPr>
            <a:xfrm>
              <a:off x="4026592" y="1141111"/>
              <a:ext cx="1012641" cy="455182"/>
              <a:chOff x="5418387" y="3028606"/>
              <a:chExt cx="1012641" cy="455182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448615" y="3355319"/>
                <a:ext cx="846387" cy="12846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448616" y="3355319"/>
                <a:ext cx="619676" cy="12846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     2/3</a:t>
                </a:r>
                <a:endParaRPr 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18387" y="3028606"/>
                <a:ext cx="10126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Distinct 3</a:t>
                </a:r>
                <a:endParaRPr lang="en-US" sz="12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45" name="Rectangle 44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3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2/2</a:t>
              </a:r>
              <a:endParaRPr lang="en-US" sz="1100" dirty="0"/>
            </a:p>
          </p:txBody>
        </p:sp>
      </p:grpSp>
      <p:sp>
        <p:nvSpPr>
          <p:cNvPr id="35" name="Freeform 34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857324" y="3429000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21303" y="366718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Freeform 35"/>
          <p:cNvSpPr/>
          <p:nvPr/>
        </p:nvSpPr>
        <p:spPr>
          <a:xfrm rot="169953">
            <a:off x="877540" y="3659501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91" y="3785294"/>
            <a:ext cx="428628" cy="4286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54465" y="3628020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4</a:t>
            </a:r>
          </a:p>
        </p:txBody>
      </p:sp>
      <p:sp>
        <p:nvSpPr>
          <p:cNvPr id="68" name="Right Arrow 67"/>
          <p:cNvSpPr/>
          <p:nvPr/>
        </p:nvSpPr>
        <p:spPr>
          <a:xfrm rot="13244299">
            <a:off x="3118748" y="4292069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318" y="3729150"/>
            <a:ext cx="428628" cy="4286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59292" y="3571876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7224" y="5643578"/>
            <a:ext cx="57864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662" y="5715016"/>
            <a:ext cx="857256" cy="785818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57356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23%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6050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8662" y="5715016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12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28662" y="6286520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857356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57356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786050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786050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62" name="Rectangle 61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10970" y="5438246"/>
              <a:ext cx="730458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     1/3</a:t>
              </a:r>
              <a:endParaRPr lang="en-US" sz="11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ight Arrow 67"/>
          <p:cNvSpPr/>
          <p:nvPr/>
        </p:nvSpPr>
        <p:spPr>
          <a:xfrm rot="13244299">
            <a:off x="4714723" y="3818493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–Case Mouse over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88" y="3150992"/>
            <a:ext cx="571600" cy="571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57224" y="5643578"/>
            <a:ext cx="57864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662" y="5715016"/>
            <a:ext cx="857256" cy="785818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57356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23%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6050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8662" y="5715016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12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28662" y="6286520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857356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57356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786050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786050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ight Arrow 67"/>
          <p:cNvSpPr/>
          <p:nvPr/>
        </p:nvSpPr>
        <p:spPr>
          <a:xfrm rot="13244299">
            <a:off x="2469552" y="6249267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37" name="Rectangle 36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010970" y="5438246"/>
              <a:ext cx="730458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     1/3</a:t>
              </a:r>
              <a:endParaRPr lang="en-US" sz="11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7224" y="5643578"/>
            <a:ext cx="57864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662" y="5715016"/>
            <a:ext cx="857256" cy="785818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57356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23%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6050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8662" y="5715016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12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28662" y="6286520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857356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57356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786050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786050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en-US" sz="1200" dirty="0"/>
          </a:p>
        </p:txBody>
      </p:sp>
      <p:sp>
        <p:nvSpPr>
          <p:cNvPr id="47" name="Right Arrow 46"/>
          <p:cNvSpPr/>
          <p:nvPr/>
        </p:nvSpPr>
        <p:spPr>
          <a:xfrm rot="13244299">
            <a:off x="2857336" y="5229117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50" name="Rectangle 49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10970" y="5438246"/>
              <a:ext cx="730458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     4/5</a:t>
              </a:r>
              <a:endParaRPr lang="en-US" sz="11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709311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9311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709311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43439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Finished!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4643439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12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643439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Collect!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573772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09:59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573772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13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5573772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–mouse over other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7224" y="5643578"/>
            <a:ext cx="57864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662" y="5715016"/>
            <a:ext cx="857256" cy="785818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57356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23%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6050" y="5715016"/>
            <a:ext cx="857256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8662" y="5715016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12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28662" y="6286520"/>
            <a:ext cx="857256" cy="214314"/>
          </a:xfrm>
          <a:prstGeom prst="rect">
            <a:avLst/>
          </a:prstGeom>
          <a:solidFill>
            <a:srgbClr val="3C8E5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857356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11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57356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786050" y="5715016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10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786050" y="6286520"/>
            <a:ext cx="857256" cy="214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79729" y="3366389"/>
            <a:ext cx="1012641" cy="748897"/>
            <a:chOff x="4026592" y="1141111"/>
            <a:chExt cx="1012641" cy="748897"/>
          </a:xfrm>
        </p:grpSpPr>
        <p:sp>
          <p:nvSpPr>
            <p:cNvPr id="42" name="Pentagon 41"/>
            <p:cNvSpPr/>
            <p:nvPr/>
          </p:nvSpPr>
          <p:spPr>
            <a:xfrm rot="5400000">
              <a:off x="4107782" y="1061999"/>
              <a:ext cx="747006" cy="909011"/>
            </a:xfrm>
            <a:prstGeom prst="homePlate">
              <a:avLst>
                <a:gd name="adj" fmla="val 2520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59"/>
            <p:cNvGrpSpPr/>
            <p:nvPr/>
          </p:nvGrpSpPr>
          <p:grpSpPr>
            <a:xfrm>
              <a:off x="4026592" y="1141111"/>
              <a:ext cx="1012641" cy="455182"/>
              <a:chOff x="5418387" y="3028606"/>
              <a:chExt cx="1012641" cy="45518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448615" y="3355319"/>
                <a:ext cx="846387" cy="12846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448616" y="3355319"/>
                <a:ext cx="619676" cy="12846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     2/3</a:t>
                </a:r>
                <a:endParaRPr lang="en-US" sz="11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418387" y="3028606"/>
                <a:ext cx="10126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Distinct 1</a:t>
                </a:r>
                <a:endParaRPr lang="en-US" sz="12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sp>
        <p:nvSpPr>
          <p:cNvPr id="47" name="Right Arrow 46"/>
          <p:cNvSpPr/>
          <p:nvPr/>
        </p:nvSpPr>
        <p:spPr>
          <a:xfrm rot="13244299">
            <a:off x="3118748" y="4292068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65" name="Rectangle 64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2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10970" y="5438246"/>
              <a:ext cx="730458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      4/5</a:t>
              </a:r>
              <a:endParaRPr lang="en-US" sz="11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–Jump to another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429000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Freeform 26"/>
          <p:cNvSpPr/>
          <p:nvPr/>
        </p:nvSpPr>
        <p:spPr>
          <a:xfrm rot="169953">
            <a:off x="877540" y="3659501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31" name="Freeform 30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57224" y="5643578"/>
            <a:ext cx="57864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57356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57356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7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857356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28662" y="5715016"/>
            <a:ext cx="857256" cy="785818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11%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28662" y="5715016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 6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28662" y="6286520"/>
            <a:ext cx="857256" cy="214314"/>
          </a:xfrm>
          <a:prstGeom prst="rect">
            <a:avLst/>
          </a:prstGeom>
          <a:solidFill>
            <a:srgbClr val="CD292D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Reopen</a:t>
            </a:r>
            <a:endParaRPr lang="en-US" sz="12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77" name="Rectangle 76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3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010970" y="5438246"/>
              <a:ext cx="846354" cy="12846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2/2</a:t>
              </a:r>
              <a:endParaRPr lang="en-US" sz="11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60376" y="4572007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21303" y="366718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– </a:t>
            </a:r>
            <a:r>
              <a:rPr lang="en-US" dirty="0" err="1" smtClean="0"/>
              <a:t>Seleted</a:t>
            </a:r>
            <a:r>
              <a:rPr lang="en-US" dirty="0" smtClean="0"/>
              <a:t> Zone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2071678"/>
            <a:ext cx="7429552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idpf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" y="2071678"/>
            <a:ext cx="7426078" cy="4500594"/>
          </a:xfrm>
          <a:prstGeom prst="rect">
            <a:avLst/>
          </a:prstGeom>
        </p:spPr>
      </p:pic>
      <p:pic>
        <p:nvPicPr>
          <p:cNvPr id="7" name="Picture 6" descr="snapshot_2012_7_24_13_26_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4857760"/>
            <a:ext cx="1629002" cy="1714739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 rot="169953">
            <a:off x="838467" y="3715645"/>
            <a:ext cx="3568841" cy="910449"/>
          </a:xfrm>
          <a:custGeom>
            <a:avLst/>
            <a:gdLst>
              <a:gd name="connsiteX0" fmla="*/ 0 w 714380"/>
              <a:gd name="connsiteY0" fmla="*/ 0 h 714380"/>
              <a:gd name="connsiteX1" fmla="*/ 714380 w 714380"/>
              <a:gd name="connsiteY1" fmla="*/ 0 h 714380"/>
              <a:gd name="connsiteX2" fmla="*/ 714380 w 714380"/>
              <a:gd name="connsiteY2" fmla="*/ 714380 h 714380"/>
              <a:gd name="connsiteX3" fmla="*/ 0 w 714380"/>
              <a:gd name="connsiteY3" fmla="*/ 714380 h 714380"/>
              <a:gd name="connsiteX4" fmla="*/ 0 w 714380"/>
              <a:gd name="connsiteY4" fmla="*/ 0 h 714380"/>
              <a:gd name="connsiteX0" fmla="*/ 428660 w 1143040"/>
              <a:gd name="connsiteY0" fmla="*/ 0 h 714380"/>
              <a:gd name="connsiteX1" fmla="*/ 1143040 w 1143040"/>
              <a:gd name="connsiteY1" fmla="*/ 0 h 714380"/>
              <a:gd name="connsiteX2" fmla="*/ 1143040 w 1143040"/>
              <a:gd name="connsiteY2" fmla="*/ 714380 h 714380"/>
              <a:gd name="connsiteX3" fmla="*/ 0 w 1143040"/>
              <a:gd name="connsiteY3" fmla="*/ 214290 h 714380"/>
              <a:gd name="connsiteX4" fmla="*/ 428660 w 1143040"/>
              <a:gd name="connsiteY4" fmla="*/ 0 h 714380"/>
              <a:gd name="connsiteX0" fmla="*/ 428660 w 1143045"/>
              <a:gd name="connsiteY0" fmla="*/ 71434 h 500038"/>
              <a:gd name="connsiteX1" fmla="*/ 1143040 w 1143045"/>
              <a:gd name="connsiteY1" fmla="*/ 71434 h 500038"/>
              <a:gd name="connsiteX2" fmla="*/ 428628 w 1143045"/>
              <a:gd name="connsiteY2" fmla="*/ 500038 h 500038"/>
              <a:gd name="connsiteX3" fmla="*/ 0 w 1143045"/>
              <a:gd name="connsiteY3" fmla="*/ 285724 h 500038"/>
              <a:gd name="connsiteX4" fmla="*/ 428660 w 1143045"/>
              <a:gd name="connsiteY4" fmla="*/ 71434 h 500038"/>
              <a:gd name="connsiteX0" fmla="*/ 428660 w 857261"/>
              <a:gd name="connsiteY0" fmla="*/ 0 h 428604"/>
              <a:gd name="connsiteX1" fmla="*/ 857256 w 857261"/>
              <a:gd name="connsiteY1" fmla="*/ 214290 h 428604"/>
              <a:gd name="connsiteX2" fmla="*/ 428628 w 857261"/>
              <a:gd name="connsiteY2" fmla="*/ 428604 h 428604"/>
              <a:gd name="connsiteX3" fmla="*/ 0 w 857261"/>
              <a:gd name="connsiteY3" fmla="*/ 214290 h 428604"/>
              <a:gd name="connsiteX4" fmla="*/ 428660 w 857261"/>
              <a:gd name="connsiteY4" fmla="*/ 0 h 428604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475389"/>
              <a:gd name="connsiteX1" fmla="*/ 857256 w 857256"/>
              <a:gd name="connsiteY1" fmla="*/ 261075 h 475389"/>
              <a:gd name="connsiteX2" fmla="*/ 428628 w 857256"/>
              <a:gd name="connsiteY2" fmla="*/ 475389 h 475389"/>
              <a:gd name="connsiteX3" fmla="*/ 0 w 857256"/>
              <a:gd name="connsiteY3" fmla="*/ 261075 h 475389"/>
              <a:gd name="connsiteX4" fmla="*/ 428660 w 857256"/>
              <a:gd name="connsiteY4" fmla="*/ 46785 h 475389"/>
              <a:gd name="connsiteX0" fmla="*/ 428660 w 857256"/>
              <a:gd name="connsiteY0" fmla="*/ 46785 h 506313"/>
              <a:gd name="connsiteX1" fmla="*/ 857256 w 857256"/>
              <a:gd name="connsiteY1" fmla="*/ 261075 h 506313"/>
              <a:gd name="connsiteX2" fmla="*/ 428628 w 857256"/>
              <a:gd name="connsiteY2" fmla="*/ 475389 h 506313"/>
              <a:gd name="connsiteX3" fmla="*/ 0 w 857256"/>
              <a:gd name="connsiteY3" fmla="*/ 261075 h 506313"/>
              <a:gd name="connsiteX4" fmla="*/ 428660 w 857256"/>
              <a:gd name="connsiteY4" fmla="*/ 46785 h 506313"/>
              <a:gd name="connsiteX0" fmla="*/ 428660 w 935393"/>
              <a:gd name="connsiteY0" fmla="*/ 46785 h 506313"/>
              <a:gd name="connsiteX1" fmla="*/ 857256 w 935393"/>
              <a:gd name="connsiteY1" fmla="*/ 261075 h 506313"/>
              <a:gd name="connsiteX2" fmla="*/ 428628 w 935393"/>
              <a:gd name="connsiteY2" fmla="*/ 475389 h 506313"/>
              <a:gd name="connsiteX3" fmla="*/ 0 w 935393"/>
              <a:gd name="connsiteY3" fmla="*/ 261075 h 506313"/>
              <a:gd name="connsiteX4" fmla="*/ 428660 w 935393"/>
              <a:gd name="connsiteY4" fmla="*/ 46785 h 506313"/>
              <a:gd name="connsiteX0" fmla="*/ 502920 w 931516"/>
              <a:gd name="connsiteY0" fmla="*/ 46785 h 714907"/>
              <a:gd name="connsiteX1" fmla="*/ 931516 w 931516"/>
              <a:gd name="connsiteY1" fmla="*/ 261075 h 714907"/>
              <a:gd name="connsiteX2" fmla="*/ 0 w 931516"/>
              <a:gd name="connsiteY2" fmla="*/ 714907 h 714907"/>
              <a:gd name="connsiteX3" fmla="*/ 74260 w 931516"/>
              <a:gd name="connsiteY3" fmla="*/ 261075 h 714907"/>
              <a:gd name="connsiteX4" fmla="*/ 502920 w 931516"/>
              <a:gd name="connsiteY4" fmla="*/ 46785 h 714907"/>
              <a:gd name="connsiteX0" fmla="*/ 865258 w 1293854"/>
              <a:gd name="connsiteY0" fmla="*/ 46785 h 714907"/>
              <a:gd name="connsiteX1" fmla="*/ 1293854 w 1293854"/>
              <a:gd name="connsiteY1" fmla="*/ 261075 h 714907"/>
              <a:gd name="connsiteX2" fmla="*/ 362338 w 1293854"/>
              <a:gd name="connsiteY2" fmla="*/ 714907 h 714907"/>
              <a:gd name="connsiteX3" fmla="*/ 0 w 1293854"/>
              <a:gd name="connsiteY3" fmla="*/ 493170 h 714907"/>
              <a:gd name="connsiteX4" fmla="*/ 865258 w 1293854"/>
              <a:gd name="connsiteY4" fmla="*/ 46785 h 714907"/>
              <a:gd name="connsiteX0" fmla="*/ 884122 w 1312718"/>
              <a:gd name="connsiteY0" fmla="*/ 46785 h 714907"/>
              <a:gd name="connsiteX1" fmla="*/ 1312718 w 1312718"/>
              <a:gd name="connsiteY1" fmla="*/ 261075 h 714907"/>
              <a:gd name="connsiteX2" fmla="*/ 381202 w 1312718"/>
              <a:gd name="connsiteY2" fmla="*/ 714907 h 714907"/>
              <a:gd name="connsiteX3" fmla="*/ 0 w 1312718"/>
              <a:gd name="connsiteY3" fmla="*/ 481054 h 714907"/>
              <a:gd name="connsiteX4" fmla="*/ 884122 w 1312718"/>
              <a:gd name="connsiteY4" fmla="*/ 46785 h 714907"/>
              <a:gd name="connsiteX0" fmla="*/ 1406634 w 1835230"/>
              <a:gd name="connsiteY0" fmla="*/ 46785 h 714907"/>
              <a:gd name="connsiteX1" fmla="*/ 1835230 w 1835230"/>
              <a:gd name="connsiteY1" fmla="*/ 261075 h 714907"/>
              <a:gd name="connsiteX2" fmla="*/ 903714 w 1835230"/>
              <a:gd name="connsiteY2" fmla="*/ 714907 h 714907"/>
              <a:gd name="connsiteX3" fmla="*/ 0 w 1835230"/>
              <a:gd name="connsiteY3" fmla="*/ 114692 h 714907"/>
              <a:gd name="connsiteX4" fmla="*/ 1406634 w 1835230"/>
              <a:gd name="connsiteY4" fmla="*/ 46785 h 714907"/>
              <a:gd name="connsiteX0" fmla="*/ 891502 w 1835230"/>
              <a:gd name="connsiteY0" fmla="*/ 0 h 904693"/>
              <a:gd name="connsiteX1" fmla="*/ 1835230 w 1835230"/>
              <a:gd name="connsiteY1" fmla="*/ 450861 h 904693"/>
              <a:gd name="connsiteX2" fmla="*/ 903714 w 1835230"/>
              <a:gd name="connsiteY2" fmla="*/ 904693 h 904693"/>
              <a:gd name="connsiteX3" fmla="*/ 0 w 1835230"/>
              <a:gd name="connsiteY3" fmla="*/ 304478 h 904693"/>
              <a:gd name="connsiteX4" fmla="*/ 891502 w 1835230"/>
              <a:gd name="connsiteY4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0 w 2014637"/>
              <a:gd name="connsiteY3" fmla="*/ 695219 h 904693"/>
              <a:gd name="connsiteX4" fmla="*/ 179407 w 2014637"/>
              <a:gd name="connsiteY4" fmla="*/ 304478 h 904693"/>
              <a:gd name="connsiteX5" fmla="*/ 1070909 w 2014637"/>
              <a:gd name="connsiteY5" fmla="*/ 0 h 904693"/>
              <a:gd name="connsiteX0" fmla="*/ 1070909 w 2014637"/>
              <a:gd name="connsiteY0" fmla="*/ 0 h 904693"/>
              <a:gd name="connsiteX1" fmla="*/ 2014637 w 2014637"/>
              <a:gd name="connsiteY1" fmla="*/ 450861 h 904693"/>
              <a:gd name="connsiteX2" fmla="*/ 1083121 w 2014637"/>
              <a:gd name="connsiteY2" fmla="*/ 904693 h 904693"/>
              <a:gd name="connsiteX3" fmla="*/ 495621 w 2014637"/>
              <a:gd name="connsiteY3" fmla="*/ 517047 h 904693"/>
              <a:gd name="connsiteX4" fmla="*/ 0 w 2014637"/>
              <a:gd name="connsiteY4" fmla="*/ 695219 h 904693"/>
              <a:gd name="connsiteX5" fmla="*/ 179407 w 2014637"/>
              <a:gd name="connsiteY5" fmla="*/ 304478 h 904693"/>
              <a:gd name="connsiteX6" fmla="*/ 1070909 w 2014637"/>
              <a:gd name="connsiteY6" fmla="*/ 0 h 904693"/>
              <a:gd name="connsiteX0" fmla="*/ 1672208 w 2615936"/>
              <a:gd name="connsiteY0" fmla="*/ 93096 h 997789"/>
              <a:gd name="connsiteX1" fmla="*/ 2615936 w 2615936"/>
              <a:gd name="connsiteY1" fmla="*/ 543957 h 997789"/>
              <a:gd name="connsiteX2" fmla="*/ 1684420 w 2615936"/>
              <a:gd name="connsiteY2" fmla="*/ 997789 h 997789"/>
              <a:gd name="connsiteX3" fmla="*/ 1096920 w 2615936"/>
              <a:gd name="connsiteY3" fmla="*/ 610143 h 997789"/>
              <a:gd name="connsiteX4" fmla="*/ 601299 w 2615936"/>
              <a:gd name="connsiteY4" fmla="*/ 788315 h 997789"/>
              <a:gd name="connsiteX5" fmla="*/ 0 w 2615936"/>
              <a:gd name="connsiteY5" fmla="*/ 0 h 997789"/>
              <a:gd name="connsiteX6" fmla="*/ 780706 w 2615936"/>
              <a:gd name="connsiteY6" fmla="*/ 397574 h 997789"/>
              <a:gd name="connsiteX7" fmla="*/ 1672208 w 2615936"/>
              <a:gd name="connsiteY7" fmla="*/ 93096 h 997789"/>
              <a:gd name="connsiteX0" fmla="*/ 2625113 w 3568841"/>
              <a:gd name="connsiteY0" fmla="*/ 93096 h 997789"/>
              <a:gd name="connsiteX1" fmla="*/ 3568841 w 3568841"/>
              <a:gd name="connsiteY1" fmla="*/ 543957 h 997789"/>
              <a:gd name="connsiteX2" fmla="*/ 2637325 w 3568841"/>
              <a:gd name="connsiteY2" fmla="*/ 997789 h 997789"/>
              <a:gd name="connsiteX3" fmla="*/ 2049825 w 3568841"/>
              <a:gd name="connsiteY3" fmla="*/ 610143 h 997789"/>
              <a:gd name="connsiteX4" fmla="*/ 1554204 w 3568841"/>
              <a:gd name="connsiteY4" fmla="*/ 788315 h 997789"/>
              <a:gd name="connsiteX5" fmla="*/ 0 w 3568841"/>
              <a:gd name="connsiteY5" fmla="*/ 272473 h 997789"/>
              <a:gd name="connsiteX6" fmla="*/ 952905 w 3568841"/>
              <a:gd name="connsiteY6" fmla="*/ 0 h 997789"/>
              <a:gd name="connsiteX7" fmla="*/ 1733611 w 3568841"/>
              <a:gd name="connsiteY7" fmla="*/ 397574 h 997789"/>
              <a:gd name="connsiteX8" fmla="*/ 2625113 w 3568841"/>
              <a:gd name="connsiteY8" fmla="*/ 93096 h 997789"/>
              <a:gd name="connsiteX0" fmla="*/ 2625113 w 3568841"/>
              <a:gd name="connsiteY0" fmla="*/ 93096 h 1003545"/>
              <a:gd name="connsiteX1" fmla="*/ 3568841 w 3568841"/>
              <a:gd name="connsiteY1" fmla="*/ 543957 h 1003545"/>
              <a:gd name="connsiteX2" fmla="*/ 2637325 w 3568841"/>
              <a:gd name="connsiteY2" fmla="*/ 997789 h 1003545"/>
              <a:gd name="connsiteX3" fmla="*/ 2049825 w 3568841"/>
              <a:gd name="connsiteY3" fmla="*/ 610143 h 1003545"/>
              <a:gd name="connsiteX4" fmla="*/ 1554204 w 3568841"/>
              <a:gd name="connsiteY4" fmla="*/ 788315 h 1003545"/>
              <a:gd name="connsiteX5" fmla="*/ 999431 w 3568841"/>
              <a:gd name="connsiteY5" fmla="*/ 1003545 h 1003545"/>
              <a:gd name="connsiteX6" fmla="*/ 0 w 3568841"/>
              <a:gd name="connsiteY6" fmla="*/ 272473 h 1003545"/>
              <a:gd name="connsiteX7" fmla="*/ 952905 w 3568841"/>
              <a:gd name="connsiteY7" fmla="*/ 0 h 1003545"/>
              <a:gd name="connsiteX8" fmla="*/ 1733611 w 3568841"/>
              <a:gd name="connsiteY8" fmla="*/ 397574 h 1003545"/>
              <a:gd name="connsiteX9" fmla="*/ 2625113 w 3568841"/>
              <a:gd name="connsiteY9" fmla="*/ 93096 h 1003545"/>
              <a:gd name="connsiteX0" fmla="*/ 2625113 w 3568841"/>
              <a:gd name="connsiteY0" fmla="*/ 0 h 910449"/>
              <a:gd name="connsiteX1" fmla="*/ 3568841 w 3568841"/>
              <a:gd name="connsiteY1" fmla="*/ 450861 h 910449"/>
              <a:gd name="connsiteX2" fmla="*/ 2637325 w 3568841"/>
              <a:gd name="connsiteY2" fmla="*/ 904693 h 910449"/>
              <a:gd name="connsiteX3" fmla="*/ 2049825 w 3568841"/>
              <a:gd name="connsiteY3" fmla="*/ 517047 h 910449"/>
              <a:gd name="connsiteX4" fmla="*/ 1554204 w 3568841"/>
              <a:gd name="connsiteY4" fmla="*/ 695219 h 910449"/>
              <a:gd name="connsiteX5" fmla="*/ 999431 w 3568841"/>
              <a:gd name="connsiteY5" fmla="*/ 910449 h 910449"/>
              <a:gd name="connsiteX6" fmla="*/ 0 w 3568841"/>
              <a:gd name="connsiteY6" fmla="*/ 179377 h 910449"/>
              <a:gd name="connsiteX7" fmla="*/ 966317 w 3568841"/>
              <a:gd name="connsiteY7" fmla="*/ 31083 h 910449"/>
              <a:gd name="connsiteX8" fmla="*/ 1733611 w 3568841"/>
              <a:gd name="connsiteY8" fmla="*/ 304478 h 910449"/>
              <a:gd name="connsiteX9" fmla="*/ 2625113 w 3568841"/>
              <a:gd name="connsiteY9" fmla="*/ 0 h 91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8841" h="910449">
                <a:moveTo>
                  <a:pt x="2625113" y="0"/>
                </a:moveTo>
                <a:cubicBezTo>
                  <a:pt x="3022645" y="195060"/>
                  <a:pt x="3063940" y="189786"/>
                  <a:pt x="3568841" y="450861"/>
                </a:cubicBezTo>
                <a:cubicBezTo>
                  <a:pt x="3086601" y="696099"/>
                  <a:pt x="3144090" y="640905"/>
                  <a:pt x="2637325" y="904693"/>
                </a:cubicBezTo>
                <a:lnTo>
                  <a:pt x="2049825" y="517047"/>
                </a:lnTo>
                <a:lnTo>
                  <a:pt x="1554204" y="695219"/>
                </a:lnTo>
                <a:lnTo>
                  <a:pt x="999431" y="910449"/>
                </a:lnTo>
                <a:lnTo>
                  <a:pt x="0" y="179377"/>
                </a:lnTo>
                <a:lnTo>
                  <a:pt x="966317" y="31083"/>
                </a:lnTo>
                <a:lnTo>
                  <a:pt x="1733611" y="304478"/>
                </a:lnTo>
                <a:lnTo>
                  <a:pt x="2625113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2081">
            <a:off x="4987875" y="3092244"/>
            <a:ext cx="1753795" cy="648840"/>
          </a:xfrm>
          <a:custGeom>
            <a:avLst/>
            <a:gdLst>
              <a:gd name="connsiteX0" fmla="*/ 0 w 1571636"/>
              <a:gd name="connsiteY0" fmla="*/ 0 h 500066"/>
              <a:gd name="connsiteX1" fmla="*/ 1571636 w 1571636"/>
              <a:gd name="connsiteY1" fmla="*/ 0 h 500066"/>
              <a:gd name="connsiteX2" fmla="*/ 1571636 w 1571636"/>
              <a:gd name="connsiteY2" fmla="*/ 500066 h 500066"/>
              <a:gd name="connsiteX3" fmla="*/ 0 w 1571636"/>
              <a:gd name="connsiteY3" fmla="*/ 500066 h 500066"/>
              <a:gd name="connsiteX4" fmla="*/ 0 w 1571636"/>
              <a:gd name="connsiteY4" fmla="*/ 0 h 500066"/>
              <a:gd name="connsiteX0" fmla="*/ 0 w 1591663"/>
              <a:gd name="connsiteY0" fmla="*/ 81847 h 581913"/>
              <a:gd name="connsiteX1" fmla="*/ 1591663 w 1591663"/>
              <a:gd name="connsiteY1" fmla="*/ 0 h 581913"/>
              <a:gd name="connsiteX2" fmla="*/ 1571636 w 1591663"/>
              <a:gd name="connsiteY2" fmla="*/ 581913 h 581913"/>
              <a:gd name="connsiteX3" fmla="*/ 0 w 1591663"/>
              <a:gd name="connsiteY3" fmla="*/ 581913 h 581913"/>
              <a:gd name="connsiteX4" fmla="*/ 0 w 1591663"/>
              <a:gd name="connsiteY4" fmla="*/ 81847 h 581913"/>
              <a:gd name="connsiteX0" fmla="*/ 224656 w 1591663"/>
              <a:gd name="connsiteY0" fmla="*/ 0 h 708911"/>
              <a:gd name="connsiteX1" fmla="*/ 1591663 w 1591663"/>
              <a:gd name="connsiteY1" fmla="*/ 126998 h 708911"/>
              <a:gd name="connsiteX2" fmla="*/ 1571636 w 1591663"/>
              <a:gd name="connsiteY2" fmla="*/ 708911 h 708911"/>
              <a:gd name="connsiteX3" fmla="*/ 0 w 1591663"/>
              <a:gd name="connsiteY3" fmla="*/ 708911 h 708911"/>
              <a:gd name="connsiteX4" fmla="*/ 224656 w 1591663"/>
              <a:gd name="connsiteY4" fmla="*/ 0 h 708911"/>
              <a:gd name="connsiteX0" fmla="*/ 0 w 1367007"/>
              <a:gd name="connsiteY0" fmla="*/ 0 h 708911"/>
              <a:gd name="connsiteX1" fmla="*/ 1367007 w 1367007"/>
              <a:gd name="connsiteY1" fmla="*/ 126998 h 708911"/>
              <a:gd name="connsiteX2" fmla="*/ 1346980 w 1367007"/>
              <a:gd name="connsiteY2" fmla="*/ 708911 h 708911"/>
              <a:gd name="connsiteX3" fmla="*/ 354614 w 1367007"/>
              <a:gd name="connsiteY3" fmla="*/ 540397 h 708911"/>
              <a:gd name="connsiteX4" fmla="*/ 0 w 1367007"/>
              <a:gd name="connsiteY4" fmla="*/ 0 h 708911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354614 w 1753795"/>
              <a:gd name="connsiteY3" fmla="*/ 540397 h 648840"/>
              <a:gd name="connsiteX4" fmla="*/ 0 w 1753795"/>
              <a:gd name="connsiteY4" fmla="*/ 0 h 648840"/>
              <a:gd name="connsiteX0" fmla="*/ 0 w 1753795"/>
              <a:gd name="connsiteY0" fmla="*/ 0 h 648840"/>
              <a:gd name="connsiteX1" fmla="*/ 1367007 w 1753795"/>
              <a:gd name="connsiteY1" fmla="*/ 126998 h 648840"/>
              <a:gd name="connsiteX2" fmla="*/ 1753795 w 1753795"/>
              <a:gd name="connsiteY2" fmla="*/ 648840 h 648840"/>
              <a:gd name="connsiteX3" fmla="*/ 406987 w 1753795"/>
              <a:gd name="connsiteY3" fmla="*/ 554796 h 648840"/>
              <a:gd name="connsiteX4" fmla="*/ 0 w 1753795"/>
              <a:gd name="connsiteY4" fmla="*/ 0 h 6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3795" h="648840">
                <a:moveTo>
                  <a:pt x="0" y="0"/>
                </a:moveTo>
                <a:lnTo>
                  <a:pt x="1367007" y="126998"/>
                </a:lnTo>
                <a:lnTo>
                  <a:pt x="1753795" y="648840"/>
                </a:lnTo>
                <a:lnTo>
                  <a:pt x="406987" y="5547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1142976" y="3319720"/>
            <a:ext cx="5927762" cy="2215418"/>
            <a:chOff x="1142976" y="3319720"/>
            <a:chExt cx="5927762" cy="2215418"/>
          </a:xfrm>
        </p:grpSpPr>
        <p:sp>
          <p:nvSpPr>
            <p:cNvPr id="14" name="Freeform 13"/>
            <p:cNvSpPr/>
            <p:nvPr/>
          </p:nvSpPr>
          <p:spPr>
            <a:xfrm>
              <a:off x="1142976" y="3319720"/>
              <a:ext cx="5927762" cy="1752305"/>
            </a:xfrm>
            <a:custGeom>
              <a:avLst/>
              <a:gdLst>
                <a:gd name="connsiteX0" fmla="*/ 0 w 2000264"/>
                <a:gd name="connsiteY0" fmla="*/ 0 h 1000132"/>
                <a:gd name="connsiteX1" fmla="*/ 2000264 w 2000264"/>
                <a:gd name="connsiteY1" fmla="*/ 0 h 1000132"/>
                <a:gd name="connsiteX2" fmla="*/ 2000264 w 2000264"/>
                <a:gd name="connsiteY2" fmla="*/ 1000132 h 1000132"/>
                <a:gd name="connsiteX3" fmla="*/ 0 w 2000264"/>
                <a:gd name="connsiteY3" fmla="*/ 1000132 h 1000132"/>
                <a:gd name="connsiteX4" fmla="*/ 0 w 2000264"/>
                <a:gd name="connsiteY4" fmla="*/ 0 h 1000132"/>
                <a:gd name="connsiteX0" fmla="*/ 0 w 2000264"/>
                <a:gd name="connsiteY0" fmla="*/ 500090 h 1500222"/>
                <a:gd name="connsiteX1" fmla="*/ 1714480 w 2000264"/>
                <a:gd name="connsiteY1" fmla="*/ 0 h 1500222"/>
                <a:gd name="connsiteX2" fmla="*/ 2000264 w 2000264"/>
                <a:gd name="connsiteY2" fmla="*/ 1500222 h 1500222"/>
                <a:gd name="connsiteX3" fmla="*/ 0 w 2000264"/>
                <a:gd name="connsiteY3" fmla="*/ 1500222 h 1500222"/>
                <a:gd name="connsiteX4" fmla="*/ 0 w 2000264"/>
                <a:gd name="connsiteY4" fmla="*/ 500090 h 1500222"/>
                <a:gd name="connsiteX0" fmla="*/ 0 w 2714612"/>
                <a:gd name="connsiteY0" fmla="*/ 500090 h 1500222"/>
                <a:gd name="connsiteX1" fmla="*/ 1714480 w 2714612"/>
                <a:gd name="connsiteY1" fmla="*/ 0 h 1500222"/>
                <a:gd name="connsiteX2" fmla="*/ 2714612 w 2714612"/>
                <a:gd name="connsiteY2" fmla="*/ 642942 h 1500222"/>
                <a:gd name="connsiteX3" fmla="*/ 0 w 2714612"/>
                <a:gd name="connsiteY3" fmla="*/ 1500222 h 1500222"/>
                <a:gd name="connsiteX4" fmla="*/ 0 w 2714612"/>
                <a:gd name="connsiteY4" fmla="*/ 500090 h 1500222"/>
                <a:gd name="connsiteX0" fmla="*/ 0 w 2714612"/>
                <a:gd name="connsiteY0" fmla="*/ 500090 h 1143008"/>
                <a:gd name="connsiteX1" fmla="*/ 1714480 w 2714612"/>
                <a:gd name="connsiteY1" fmla="*/ 0 h 1143008"/>
                <a:gd name="connsiteX2" fmla="*/ 2714612 w 2714612"/>
                <a:gd name="connsiteY2" fmla="*/ 642942 h 1143008"/>
                <a:gd name="connsiteX3" fmla="*/ 1643042 w 2714612"/>
                <a:gd name="connsiteY3" fmla="*/ 1143008 h 1143008"/>
                <a:gd name="connsiteX4" fmla="*/ 0 w 2714612"/>
                <a:gd name="connsiteY4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3641778 w 3641778"/>
                <a:gd name="connsiteY2" fmla="*/ 128461 h 1143008"/>
                <a:gd name="connsiteX3" fmla="*/ 2714612 w 3641778"/>
                <a:gd name="connsiteY3" fmla="*/ 642942 h 1143008"/>
                <a:gd name="connsiteX4" fmla="*/ 1643042 w 3641778"/>
                <a:gd name="connsiteY4" fmla="*/ 1143008 h 1143008"/>
                <a:gd name="connsiteX5" fmla="*/ 0 w 3641778"/>
                <a:gd name="connsiteY5" fmla="*/ 500090 h 1143008"/>
                <a:gd name="connsiteX0" fmla="*/ 0 w 3641778"/>
                <a:gd name="connsiteY0" fmla="*/ 500090 h 1143008"/>
                <a:gd name="connsiteX1" fmla="*/ 1714480 w 3641778"/>
                <a:gd name="connsiteY1" fmla="*/ 0 h 1143008"/>
                <a:gd name="connsiteX2" fmla="*/ 2339478 w 3641778"/>
                <a:gd name="connsiteY2" fmla="*/ 423780 h 1143008"/>
                <a:gd name="connsiteX3" fmla="*/ 3641778 w 3641778"/>
                <a:gd name="connsiteY3" fmla="*/ 128461 h 1143008"/>
                <a:gd name="connsiteX4" fmla="*/ 2714612 w 3641778"/>
                <a:gd name="connsiteY4" fmla="*/ 642942 h 1143008"/>
                <a:gd name="connsiteX5" fmla="*/ 1643042 w 3641778"/>
                <a:gd name="connsiteY5" fmla="*/ 1143008 h 1143008"/>
                <a:gd name="connsiteX6" fmla="*/ 0 w 3641778"/>
                <a:gd name="connsiteY6" fmla="*/ 500090 h 1143008"/>
                <a:gd name="connsiteX0" fmla="*/ 0 w 4487458"/>
                <a:gd name="connsiteY0" fmla="*/ 895073 h 1537991"/>
                <a:gd name="connsiteX1" fmla="*/ 1714480 w 4487458"/>
                <a:gd name="connsiteY1" fmla="*/ 394983 h 1537991"/>
                <a:gd name="connsiteX2" fmla="*/ 2339478 w 4487458"/>
                <a:gd name="connsiteY2" fmla="*/ 818763 h 1537991"/>
                <a:gd name="connsiteX3" fmla="*/ 4487458 w 4487458"/>
                <a:gd name="connsiteY3" fmla="*/ 0 h 1537991"/>
                <a:gd name="connsiteX4" fmla="*/ 3641778 w 4487458"/>
                <a:gd name="connsiteY4" fmla="*/ 523444 h 1537991"/>
                <a:gd name="connsiteX5" fmla="*/ 2714612 w 4487458"/>
                <a:gd name="connsiteY5" fmla="*/ 1037925 h 1537991"/>
                <a:gd name="connsiteX6" fmla="*/ 1643042 w 4487458"/>
                <a:gd name="connsiteY6" fmla="*/ 1537991 h 1537991"/>
                <a:gd name="connsiteX7" fmla="*/ 0 w 4487458"/>
                <a:gd name="connsiteY7" fmla="*/ 895073 h 1537991"/>
                <a:gd name="connsiteX0" fmla="*/ 0 w 5927762"/>
                <a:gd name="connsiteY0" fmla="*/ 1228909 h 1871827"/>
                <a:gd name="connsiteX1" fmla="*/ 1714480 w 5927762"/>
                <a:gd name="connsiteY1" fmla="*/ 728819 h 1871827"/>
                <a:gd name="connsiteX2" fmla="*/ 2339478 w 5927762"/>
                <a:gd name="connsiteY2" fmla="*/ 1152599 h 1871827"/>
                <a:gd name="connsiteX3" fmla="*/ 4487458 w 5927762"/>
                <a:gd name="connsiteY3" fmla="*/ 333836 h 1871827"/>
                <a:gd name="connsiteX4" fmla="*/ 5927762 w 5927762"/>
                <a:gd name="connsiteY4" fmla="*/ 0 h 1871827"/>
                <a:gd name="connsiteX5" fmla="*/ 2714612 w 5927762"/>
                <a:gd name="connsiteY5" fmla="*/ 1371761 h 1871827"/>
                <a:gd name="connsiteX6" fmla="*/ 1643042 w 5927762"/>
                <a:gd name="connsiteY6" fmla="*/ 1871827 h 1871827"/>
                <a:gd name="connsiteX7" fmla="*/ 0 w 5927762"/>
                <a:gd name="connsiteY7" fmla="*/ 1228909 h 1871827"/>
                <a:gd name="connsiteX0" fmla="*/ 0 w 5927762"/>
                <a:gd name="connsiteY0" fmla="*/ 1466601 h 2109519"/>
                <a:gd name="connsiteX1" fmla="*/ 1714480 w 5927762"/>
                <a:gd name="connsiteY1" fmla="*/ 966511 h 2109519"/>
                <a:gd name="connsiteX2" fmla="*/ 2339478 w 5927762"/>
                <a:gd name="connsiteY2" fmla="*/ 1390291 h 2109519"/>
                <a:gd name="connsiteX3" fmla="*/ 5701872 w 5927762"/>
                <a:gd name="connsiteY3" fmla="*/ 0 h 2109519"/>
                <a:gd name="connsiteX4" fmla="*/ 5927762 w 5927762"/>
                <a:gd name="connsiteY4" fmla="*/ 237692 h 2109519"/>
                <a:gd name="connsiteX5" fmla="*/ 2714612 w 5927762"/>
                <a:gd name="connsiteY5" fmla="*/ 1609453 h 2109519"/>
                <a:gd name="connsiteX6" fmla="*/ 1643042 w 5927762"/>
                <a:gd name="connsiteY6" fmla="*/ 2109519 h 2109519"/>
                <a:gd name="connsiteX7" fmla="*/ 0 w 5927762"/>
                <a:gd name="connsiteY7" fmla="*/ 1466601 h 2109519"/>
                <a:gd name="connsiteX0" fmla="*/ 0 w 5927762"/>
                <a:gd name="connsiteY0" fmla="*/ 1466601 h 1752305"/>
                <a:gd name="connsiteX1" fmla="*/ 1714480 w 5927762"/>
                <a:gd name="connsiteY1" fmla="*/ 966511 h 1752305"/>
                <a:gd name="connsiteX2" fmla="*/ 2339478 w 5927762"/>
                <a:gd name="connsiteY2" fmla="*/ 1390291 h 1752305"/>
                <a:gd name="connsiteX3" fmla="*/ 5701872 w 5927762"/>
                <a:gd name="connsiteY3" fmla="*/ 0 h 1752305"/>
                <a:gd name="connsiteX4" fmla="*/ 5927762 w 5927762"/>
                <a:gd name="connsiteY4" fmla="*/ 237692 h 1752305"/>
                <a:gd name="connsiteX5" fmla="*/ 2714612 w 5927762"/>
                <a:gd name="connsiteY5" fmla="*/ 1609453 h 1752305"/>
                <a:gd name="connsiteX6" fmla="*/ 357126 w 5927762"/>
                <a:gd name="connsiteY6" fmla="*/ 1752305 h 1752305"/>
                <a:gd name="connsiteX7" fmla="*/ 0 w 5927762"/>
                <a:gd name="connsiteY7" fmla="*/ 1466601 h 175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762" h="1752305">
                  <a:moveTo>
                    <a:pt x="0" y="1466601"/>
                  </a:moveTo>
                  <a:lnTo>
                    <a:pt x="1714480" y="966511"/>
                  </a:lnTo>
                  <a:lnTo>
                    <a:pt x="2339478" y="1390291"/>
                  </a:lnTo>
                  <a:lnTo>
                    <a:pt x="5701872" y="0"/>
                  </a:lnTo>
                  <a:lnTo>
                    <a:pt x="5927762" y="237692"/>
                  </a:lnTo>
                  <a:lnTo>
                    <a:pt x="2714612" y="1609453"/>
                  </a:lnTo>
                  <a:lnTo>
                    <a:pt x="357126" y="1752305"/>
                  </a:lnTo>
                  <a:lnTo>
                    <a:pt x="0" y="146660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9992081">
              <a:off x="4121507" y="5180515"/>
              <a:ext cx="565523" cy="354623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808" h="608025">
                  <a:moveTo>
                    <a:pt x="213297" y="0"/>
                  </a:moveTo>
                  <a:lnTo>
                    <a:pt x="960020" y="86183"/>
                  </a:lnTo>
                  <a:lnTo>
                    <a:pt x="1346808" y="608025"/>
                  </a:lnTo>
                  <a:lnTo>
                    <a:pt x="0" y="513981"/>
                  </a:lnTo>
                  <a:lnTo>
                    <a:pt x="213297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3197987">
              <a:off x="4740542" y="4813264"/>
              <a:ext cx="805925" cy="150548"/>
            </a:xfrm>
            <a:custGeom>
              <a:avLst/>
              <a:gdLst>
                <a:gd name="connsiteX0" fmla="*/ 0 w 1571636"/>
                <a:gd name="connsiteY0" fmla="*/ 0 h 500066"/>
                <a:gd name="connsiteX1" fmla="*/ 1571636 w 1571636"/>
                <a:gd name="connsiteY1" fmla="*/ 0 h 500066"/>
                <a:gd name="connsiteX2" fmla="*/ 1571636 w 1571636"/>
                <a:gd name="connsiteY2" fmla="*/ 500066 h 500066"/>
                <a:gd name="connsiteX3" fmla="*/ 0 w 1571636"/>
                <a:gd name="connsiteY3" fmla="*/ 500066 h 500066"/>
                <a:gd name="connsiteX4" fmla="*/ 0 w 1571636"/>
                <a:gd name="connsiteY4" fmla="*/ 0 h 500066"/>
                <a:gd name="connsiteX0" fmla="*/ 0 w 1591663"/>
                <a:gd name="connsiteY0" fmla="*/ 81847 h 581913"/>
                <a:gd name="connsiteX1" fmla="*/ 1591663 w 1591663"/>
                <a:gd name="connsiteY1" fmla="*/ 0 h 581913"/>
                <a:gd name="connsiteX2" fmla="*/ 1571636 w 1591663"/>
                <a:gd name="connsiteY2" fmla="*/ 581913 h 581913"/>
                <a:gd name="connsiteX3" fmla="*/ 0 w 1591663"/>
                <a:gd name="connsiteY3" fmla="*/ 581913 h 581913"/>
                <a:gd name="connsiteX4" fmla="*/ 0 w 1591663"/>
                <a:gd name="connsiteY4" fmla="*/ 81847 h 581913"/>
                <a:gd name="connsiteX0" fmla="*/ 224656 w 1591663"/>
                <a:gd name="connsiteY0" fmla="*/ 0 h 708911"/>
                <a:gd name="connsiteX1" fmla="*/ 1591663 w 1591663"/>
                <a:gd name="connsiteY1" fmla="*/ 126998 h 708911"/>
                <a:gd name="connsiteX2" fmla="*/ 1571636 w 1591663"/>
                <a:gd name="connsiteY2" fmla="*/ 708911 h 708911"/>
                <a:gd name="connsiteX3" fmla="*/ 0 w 1591663"/>
                <a:gd name="connsiteY3" fmla="*/ 708911 h 708911"/>
                <a:gd name="connsiteX4" fmla="*/ 224656 w 1591663"/>
                <a:gd name="connsiteY4" fmla="*/ 0 h 708911"/>
                <a:gd name="connsiteX0" fmla="*/ 0 w 1367007"/>
                <a:gd name="connsiteY0" fmla="*/ 0 h 708911"/>
                <a:gd name="connsiteX1" fmla="*/ 1367007 w 1367007"/>
                <a:gd name="connsiteY1" fmla="*/ 126998 h 708911"/>
                <a:gd name="connsiteX2" fmla="*/ 1346980 w 1367007"/>
                <a:gd name="connsiteY2" fmla="*/ 708911 h 708911"/>
                <a:gd name="connsiteX3" fmla="*/ 354614 w 1367007"/>
                <a:gd name="connsiteY3" fmla="*/ 540397 h 708911"/>
                <a:gd name="connsiteX4" fmla="*/ 0 w 1367007"/>
                <a:gd name="connsiteY4" fmla="*/ 0 h 708911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354614 w 1753795"/>
                <a:gd name="connsiteY3" fmla="*/ 540397 h 648840"/>
                <a:gd name="connsiteX4" fmla="*/ 0 w 1753795"/>
                <a:gd name="connsiteY4" fmla="*/ 0 h 648840"/>
                <a:gd name="connsiteX0" fmla="*/ 0 w 1753795"/>
                <a:gd name="connsiteY0" fmla="*/ 0 h 648840"/>
                <a:gd name="connsiteX1" fmla="*/ 1367007 w 1753795"/>
                <a:gd name="connsiteY1" fmla="*/ 126998 h 648840"/>
                <a:gd name="connsiteX2" fmla="*/ 1753795 w 1753795"/>
                <a:gd name="connsiteY2" fmla="*/ 648840 h 648840"/>
                <a:gd name="connsiteX3" fmla="*/ 406987 w 1753795"/>
                <a:gd name="connsiteY3" fmla="*/ 554796 h 648840"/>
                <a:gd name="connsiteX4" fmla="*/ 0 w 1753795"/>
                <a:gd name="connsiteY4" fmla="*/ 0 h 648840"/>
                <a:gd name="connsiteX0" fmla="*/ 213297 w 1346808"/>
                <a:gd name="connsiteY0" fmla="*/ 0 h 608025"/>
                <a:gd name="connsiteX1" fmla="*/ 960020 w 1346808"/>
                <a:gd name="connsiteY1" fmla="*/ 86183 h 608025"/>
                <a:gd name="connsiteX2" fmla="*/ 1346808 w 1346808"/>
                <a:gd name="connsiteY2" fmla="*/ 608025 h 608025"/>
                <a:gd name="connsiteX3" fmla="*/ 0 w 1346808"/>
                <a:gd name="connsiteY3" fmla="*/ 513981 h 608025"/>
                <a:gd name="connsiteX4" fmla="*/ 213297 w 1346808"/>
                <a:gd name="connsiteY4" fmla="*/ 0 h 608025"/>
                <a:gd name="connsiteX0" fmla="*/ 213297 w 1422633"/>
                <a:gd name="connsiteY0" fmla="*/ 0 h 608025"/>
                <a:gd name="connsiteX1" fmla="*/ 1422633 w 1422633"/>
                <a:gd name="connsiteY1" fmla="*/ 5791 h 608025"/>
                <a:gd name="connsiteX2" fmla="*/ 1346808 w 1422633"/>
                <a:gd name="connsiteY2" fmla="*/ 608025 h 608025"/>
                <a:gd name="connsiteX3" fmla="*/ 0 w 1422633"/>
                <a:gd name="connsiteY3" fmla="*/ 513981 h 608025"/>
                <a:gd name="connsiteX4" fmla="*/ 213297 w 1422633"/>
                <a:gd name="connsiteY4" fmla="*/ 0 h 608025"/>
                <a:gd name="connsiteX0" fmla="*/ 654826 w 1422633"/>
                <a:gd name="connsiteY0" fmla="*/ 0 h 605103"/>
                <a:gd name="connsiteX1" fmla="*/ 1422633 w 1422633"/>
                <a:gd name="connsiteY1" fmla="*/ 2869 h 605103"/>
                <a:gd name="connsiteX2" fmla="*/ 1346808 w 1422633"/>
                <a:gd name="connsiteY2" fmla="*/ 605103 h 605103"/>
                <a:gd name="connsiteX3" fmla="*/ 0 w 1422633"/>
                <a:gd name="connsiteY3" fmla="*/ 511059 h 605103"/>
                <a:gd name="connsiteX4" fmla="*/ 654826 w 1422633"/>
                <a:gd name="connsiteY4" fmla="*/ 0 h 60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633" h="605103">
                  <a:moveTo>
                    <a:pt x="654826" y="0"/>
                  </a:moveTo>
                  <a:lnTo>
                    <a:pt x="1422633" y="2869"/>
                  </a:lnTo>
                  <a:lnTo>
                    <a:pt x="1346808" y="605103"/>
                  </a:lnTo>
                  <a:lnTo>
                    <a:pt x="0" y="511059"/>
                  </a:lnTo>
                  <a:lnTo>
                    <a:pt x="654826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1857356" y="3437827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7324" y="3366389"/>
            <a:ext cx="3714744" cy="705553"/>
          </a:xfrm>
          <a:custGeom>
            <a:avLst/>
            <a:gdLst>
              <a:gd name="connsiteX0" fmla="*/ 0 w 2000264"/>
              <a:gd name="connsiteY0" fmla="*/ 0 h 1000132"/>
              <a:gd name="connsiteX1" fmla="*/ 2000264 w 2000264"/>
              <a:gd name="connsiteY1" fmla="*/ 0 h 1000132"/>
              <a:gd name="connsiteX2" fmla="*/ 2000264 w 2000264"/>
              <a:gd name="connsiteY2" fmla="*/ 1000132 h 1000132"/>
              <a:gd name="connsiteX3" fmla="*/ 0 w 2000264"/>
              <a:gd name="connsiteY3" fmla="*/ 1000132 h 1000132"/>
              <a:gd name="connsiteX4" fmla="*/ 0 w 2000264"/>
              <a:gd name="connsiteY4" fmla="*/ 0 h 1000132"/>
              <a:gd name="connsiteX0" fmla="*/ 0 w 2000264"/>
              <a:gd name="connsiteY0" fmla="*/ 500090 h 1500222"/>
              <a:gd name="connsiteX1" fmla="*/ 1714480 w 2000264"/>
              <a:gd name="connsiteY1" fmla="*/ 0 h 1500222"/>
              <a:gd name="connsiteX2" fmla="*/ 2000264 w 2000264"/>
              <a:gd name="connsiteY2" fmla="*/ 1500222 h 1500222"/>
              <a:gd name="connsiteX3" fmla="*/ 0 w 2000264"/>
              <a:gd name="connsiteY3" fmla="*/ 1500222 h 1500222"/>
              <a:gd name="connsiteX4" fmla="*/ 0 w 2000264"/>
              <a:gd name="connsiteY4" fmla="*/ 500090 h 1500222"/>
              <a:gd name="connsiteX0" fmla="*/ 0 w 2714612"/>
              <a:gd name="connsiteY0" fmla="*/ 500090 h 1500222"/>
              <a:gd name="connsiteX1" fmla="*/ 1714480 w 2714612"/>
              <a:gd name="connsiteY1" fmla="*/ 0 h 1500222"/>
              <a:gd name="connsiteX2" fmla="*/ 2714612 w 2714612"/>
              <a:gd name="connsiteY2" fmla="*/ 642942 h 1500222"/>
              <a:gd name="connsiteX3" fmla="*/ 0 w 2714612"/>
              <a:gd name="connsiteY3" fmla="*/ 1500222 h 1500222"/>
              <a:gd name="connsiteX4" fmla="*/ 0 w 2714612"/>
              <a:gd name="connsiteY4" fmla="*/ 500090 h 1500222"/>
              <a:gd name="connsiteX0" fmla="*/ 0 w 2714612"/>
              <a:gd name="connsiteY0" fmla="*/ 500090 h 1143008"/>
              <a:gd name="connsiteX1" fmla="*/ 1714480 w 2714612"/>
              <a:gd name="connsiteY1" fmla="*/ 0 h 1143008"/>
              <a:gd name="connsiteX2" fmla="*/ 2714612 w 2714612"/>
              <a:gd name="connsiteY2" fmla="*/ 642942 h 1143008"/>
              <a:gd name="connsiteX3" fmla="*/ 1643042 w 2714612"/>
              <a:gd name="connsiteY3" fmla="*/ 1143008 h 1143008"/>
              <a:gd name="connsiteX4" fmla="*/ 0 w 2714612"/>
              <a:gd name="connsiteY4" fmla="*/ 50009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0 w 4357718"/>
              <a:gd name="connsiteY4" fmla="*/ 0 h 1143008"/>
              <a:gd name="connsiteX0" fmla="*/ 0 w 4357718"/>
              <a:gd name="connsiteY0" fmla="*/ 0 h 1143008"/>
              <a:gd name="connsiteX1" fmla="*/ 3357586 w 4357718"/>
              <a:gd name="connsiteY1" fmla="*/ 0 h 1143008"/>
              <a:gd name="connsiteX2" fmla="*/ 4357718 w 4357718"/>
              <a:gd name="connsiteY2" fmla="*/ 642942 h 1143008"/>
              <a:gd name="connsiteX3" fmla="*/ 3286148 w 4357718"/>
              <a:gd name="connsiteY3" fmla="*/ 1143008 h 1143008"/>
              <a:gd name="connsiteX4" fmla="*/ 708720 w 4357718"/>
              <a:gd name="connsiteY4" fmla="*/ 261634 h 1143008"/>
              <a:gd name="connsiteX5" fmla="*/ 0 w 4357718"/>
              <a:gd name="connsiteY5" fmla="*/ 0 h 11430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4357718 w 4357718"/>
              <a:gd name="connsiteY2" fmla="*/ 785842 h 1285908"/>
              <a:gd name="connsiteX3" fmla="*/ 3286148 w 4357718"/>
              <a:gd name="connsiteY3" fmla="*/ 1285908 h 1285908"/>
              <a:gd name="connsiteX4" fmla="*/ 708720 w 4357718"/>
              <a:gd name="connsiteY4" fmla="*/ 404534 h 1285908"/>
              <a:gd name="connsiteX5" fmla="*/ 0 w 4357718"/>
              <a:gd name="connsiteY5" fmla="*/ 142900 h 1285908"/>
              <a:gd name="connsiteX0" fmla="*/ 0 w 4357718"/>
              <a:gd name="connsiteY0" fmla="*/ 142900 h 1285908"/>
              <a:gd name="connsiteX1" fmla="*/ 1500166 w 4357718"/>
              <a:gd name="connsiteY1" fmla="*/ 0 h 1285908"/>
              <a:gd name="connsiteX2" fmla="*/ 2319669 w 4357718"/>
              <a:gd name="connsiteY2" fmla="*/ 320016 h 1285908"/>
              <a:gd name="connsiteX3" fmla="*/ 4357718 w 4357718"/>
              <a:gd name="connsiteY3" fmla="*/ 785842 h 1285908"/>
              <a:gd name="connsiteX4" fmla="*/ 3286148 w 4357718"/>
              <a:gd name="connsiteY4" fmla="*/ 1285908 h 1285908"/>
              <a:gd name="connsiteX5" fmla="*/ 708720 w 4357718"/>
              <a:gd name="connsiteY5" fmla="*/ 404534 h 1285908"/>
              <a:gd name="connsiteX6" fmla="*/ 0 w 4357718"/>
              <a:gd name="connsiteY6" fmla="*/ 142900 h 1285908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319669 w 4357718"/>
              <a:gd name="connsiteY2" fmla="*/ 382603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4357718"/>
              <a:gd name="connsiteY0" fmla="*/ 205487 h 1348495"/>
              <a:gd name="connsiteX1" fmla="*/ 1500166 w 4357718"/>
              <a:gd name="connsiteY1" fmla="*/ 62587 h 1348495"/>
              <a:gd name="connsiteX2" fmla="*/ 2176761 w 4357718"/>
              <a:gd name="connsiteY2" fmla="*/ 311141 h 1348495"/>
              <a:gd name="connsiteX3" fmla="*/ 3025189 w 4357718"/>
              <a:gd name="connsiteY3" fmla="*/ 0 h 1348495"/>
              <a:gd name="connsiteX4" fmla="*/ 4357718 w 4357718"/>
              <a:gd name="connsiteY4" fmla="*/ 848429 h 1348495"/>
              <a:gd name="connsiteX5" fmla="*/ 3286148 w 4357718"/>
              <a:gd name="connsiteY5" fmla="*/ 1348495 h 1348495"/>
              <a:gd name="connsiteX6" fmla="*/ 708720 w 4357718"/>
              <a:gd name="connsiteY6" fmla="*/ 467121 h 1348495"/>
              <a:gd name="connsiteX7" fmla="*/ 0 w 4357718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708720 w 3714744"/>
              <a:gd name="connsiteY6" fmla="*/ 467121 h 1348495"/>
              <a:gd name="connsiteX7" fmla="*/ 0 w 3714744"/>
              <a:gd name="connsiteY7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353672 w 3714744"/>
              <a:gd name="connsiteY6" fmla="*/ 353767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425078 w 3714744"/>
              <a:gd name="connsiteY6" fmla="*/ 282305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71079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1348495"/>
              <a:gd name="connsiteX1" fmla="*/ 1500166 w 3714744"/>
              <a:gd name="connsiteY1" fmla="*/ 62587 h 1348495"/>
              <a:gd name="connsiteX2" fmla="*/ 2176761 w 3714744"/>
              <a:gd name="connsiteY2" fmla="*/ 311141 h 1348495"/>
              <a:gd name="connsiteX3" fmla="*/ 3025189 w 3714744"/>
              <a:gd name="connsiteY3" fmla="*/ 0 h 1348495"/>
              <a:gd name="connsiteX4" fmla="*/ 3714744 w 3714744"/>
              <a:gd name="connsiteY4" fmla="*/ 348339 h 1348495"/>
              <a:gd name="connsiteX5" fmla="*/ 3286148 w 3714744"/>
              <a:gd name="connsiteY5" fmla="*/ 1348495 h 1348495"/>
              <a:gd name="connsiteX6" fmla="*/ 1639328 w 3714744"/>
              <a:gd name="connsiteY6" fmla="*/ 210843 h 1348495"/>
              <a:gd name="connsiteX7" fmla="*/ 708720 w 3714744"/>
              <a:gd name="connsiteY7" fmla="*/ 467121 h 1348495"/>
              <a:gd name="connsiteX8" fmla="*/ 0 w 3714744"/>
              <a:gd name="connsiteY8" fmla="*/ 205487 h 1348495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2285984 w 3714744"/>
              <a:gd name="connsiteY5" fmla="*/ 634091 h 634091"/>
              <a:gd name="connsiteX6" fmla="*/ 1639328 w 3714744"/>
              <a:gd name="connsiteY6" fmla="*/ 210843 h 634091"/>
              <a:gd name="connsiteX7" fmla="*/ 708720 w 3714744"/>
              <a:gd name="connsiteY7" fmla="*/ 467121 h 634091"/>
              <a:gd name="connsiteX8" fmla="*/ 0 w 3714744"/>
              <a:gd name="connsiteY8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2176761 w 3714744"/>
              <a:gd name="connsiteY2" fmla="*/ 311141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05487 h 634091"/>
              <a:gd name="connsiteX1" fmla="*/ 1500166 w 3714744"/>
              <a:gd name="connsiteY1" fmla="*/ 62587 h 634091"/>
              <a:gd name="connsiteX2" fmla="*/ 1962415 w 3714744"/>
              <a:gd name="connsiteY2" fmla="*/ 239679 h 634091"/>
              <a:gd name="connsiteX3" fmla="*/ 3025189 w 3714744"/>
              <a:gd name="connsiteY3" fmla="*/ 0 h 634091"/>
              <a:gd name="connsiteX4" fmla="*/ 3714744 w 3714744"/>
              <a:gd name="connsiteY4" fmla="*/ 348339 h 634091"/>
              <a:gd name="connsiteX5" fmla="*/ 3102770 w 3714744"/>
              <a:gd name="connsiteY5" fmla="*/ 590044 h 634091"/>
              <a:gd name="connsiteX6" fmla="*/ 2285984 w 3714744"/>
              <a:gd name="connsiteY6" fmla="*/ 634091 h 634091"/>
              <a:gd name="connsiteX7" fmla="*/ 1639328 w 3714744"/>
              <a:gd name="connsiteY7" fmla="*/ 210843 h 634091"/>
              <a:gd name="connsiteX8" fmla="*/ 708720 w 3714744"/>
              <a:gd name="connsiteY8" fmla="*/ 467121 h 634091"/>
              <a:gd name="connsiteX9" fmla="*/ 0 w 3714744"/>
              <a:gd name="connsiteY9" fmla="*/ 205487 h 634091"/>
              <a:gd name="connsiteX0" fmla="*/ 0 w 3714744"/>
              <a:gd name="connsiteY0" fmla="*/ 276949 h 705553"/>
              <a:gd name="connsiteX1" fmla="*/ 1500166 w 3714744"/>
              <a:gd name="connsiteY1" fmla="*/ 134049 h 705553"/>
              <a:gd name="connsiteX2" fmla="*/ 1962415 w 3714744"/>
              <a:gd name="connsiteY2" fmla="*/ 311141 h 705553"/>
              <a:gd name="connsiteX3" fmla="*/ 2882281 w 3714744"/>
              <a:gd name="connsiteY3" fmla="*/ 0 h 705553"/>
              <a:gd name="connsiteX4" fmla="*/ 3714744 w 3714744"/>
              <a:gd name="connsiteY4" fmla="*/ 419801 h 705553"/>
              <a:gd name="connsiteX5" fmla="*/ 3102770 w 3714744"/>
              <a:gd name="connsiteY5" fmla="*/ 661506 h 705553"/>
              <a:gd name="connsiteX6" fmla="*/ 2285984 w 3714744"/>
              <a:gd name="connsiteY6" fmla="*/ 705553 h 705553"/>
              <a:gd name="connsiteX7" fmla="*/ 1639328 w 3714744"/>
              <a:gd name="connsiteY7" fmla="*/ 282305 h 705553"/>
              <a:gd name="connsiteX8" fmla="*/ 708720 w 3714744"/>
              <a:gd name="connsiteY8" fmla="*/ 538583 h 705553"/>
              <a:gd name="connsiteX9" fmla="*/ 0 w 3714744"/>
              <a:gd name="connsiteY9" fmla="*/ 276949 h 7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44" h="705553">
                <a:moveTo>
                  <a:pt x="0" y="276949"/>
                </a:moveTo>
                <a:lnTo>
                  <a:pt x="1500166" y="134049"/>
                </a:lnTo>
                <a:lnTo>
                  <a:pt x="1962415" y="311141"/>
                </a:lnTo>
                <a:lnTo>
                  <a:pt x="2882281" y="0"/>
                </a:lnTo>
                <a:lnTo>
                  <a:pt x="3714744" y="419801"/>
                </a:lnTo>
                <a:lnTo>
                  <a:pt x="3102770" y="661506"/>
                </a:lnTo>
                <a:lnTo>
                  <a:pt x="2285984" y="705553"/>
                </a:lnTo>
                <a:lnTo>
                  <a:pt x="1639328" y="282305"/>
                </a:lnTo>
                <a:lnTo>
                  <a:pt x="708720" y="538583"/>
                </a:lnTo>
                <a:lnTo>
                  <a:pt x="0" y="276949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207167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Miami Map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4" name="Picture 23" descr="g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74" y="3252706"/>
            <a:ext cx="428628" cy="428628"/>
          </a:xfrm>
          <a:prstGeom prst="rect">
            <a:avLst/>
          </a:prstGeom>
        </p:spPr>
      </p:pic>
      <p:pic>
        <p:nvPicPr>
          <p:cNvPr id="25" name="Picture 24" descr="gps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00496" y="3571876"/>
            <a:ext cx="428628" cy="428628"/>
          </a:xfrm>
          <a:prstGeom prst="rect">
            <a:avLst/>
          </a:prstGeom>
        </p:spPr>
      </p:pic>
      <p:pic>
        <p:nvPicPr>
          <p:cNvPr id="26" name="Picture 25" descr="gps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0562" y="3143248"/>
            <a:ext cx="428628" cy="42862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418387" y="318122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1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30282" y="4580761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4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22605" y="4004880"/>
            <a:ext cx="101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Distinct 3</a:t>
            </a:r>
            <a:endParaRPr lang="en-US" sz="1200" b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ight Arrow 67"/>
          <p:cNvSpPr/>
          <p:nvPr/>
        </p:nvSpPr>
        <p:spPr>
          <a:xfrm rot="13244299">
            <a:off x="4714723" y="3818493"/>
            <a:ext cx="739025" cy="418260"/>
          </a:xfrm>
          <a:prstGeom prst="rightArrow">
            <a:avLst>
              <a:gd name="adj1" fmla="val 26454"/>
              <a:gd name="adj2" fmla="val 134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5"/>
          <p:cNvGrpSpPr/>
          <p:nvPr/>
        </p:nvGrpSpPr>
        <p:grpSpPr>
          <a:xfrm>
            <a:off x="3953964" y="2071678"/>
            <a:ext cx="1236073" cy="438509"/>
            <a:chOff x="857223" y="5205069"/>
            <a:chExt cx="1236073" cy="438509"/>
          </a:xfrm>
        </p:grpSpPr>
        <p:sp>
          <p:nvSpPr>
            <p:cNvPr id="45" name="Rectangle 44"/>
            <p:cNvSpPr/>
            <p:nvPr/>
          </p:nvSpPr>
          <p:spPr>
            <a:xfrm>
              <a:off x="857223" y="5205069"/>
              <a:ext cx="1236073" cy="4385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Distinct 3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0969" y="5438246"/>
              <a:ext cx="846387" cy="1284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1/3</a:t>
              </a:r>
              <a:endParaRPr lang="en-US" sz="11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10970" y="5438246"/>
              <a:ext cx="269592" cy="1284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52941" y="2983264"/>
            <a:ext cx="9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1290" y="3404335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62148" y="3095432"/>
            <a:ext cx="101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edback system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Feedback system</Template>
  <TotalTime>240</TotalTime>
  <Words>342</Words>
  <Application>Microsoft Office PowerPoint</Application>
  <PresentationFormat>On-screen Show (4:3)</PresentationFormat>
  <Paragraphs>175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Feedback system</vt:lpstr>
      <vt:lpstr>Map Mockup</vt:lpstr>
      <vt:lpstr>Plan A</vt:lpstr>
      <vt:lpstr>Mock-ups – Seleted Zone</vt:lpstr>
      <vt:lpstr>Mock-ups –Case Mouse over</vt:lpstr>
      <vt:lpstr>Mock-ups</vt:lpstr>
      <vt:lpstr>Mock-ups –mouse over other zone</vt:lpstr>
      <vt:lpstr>Mock-ups –Jump to another zone</vt:lpstr>
      <vt:lpstr>Plan B</vt:lpstr>
      <vt:lpstr>Mock-ups – Seleted Zone</vt:lpstr>
      <vt:lpstr>Mock-ups – Seleted Zone</vt:lpstr>
      <vt:lpstr>Mock-ups – Seleted Zone</vt:lpstr>
      <vt:lpstr>Mock-ups – Seleted Zone</vt:lpstr>
      <vt:lpstr>Mock-ups – Seleted Zone</vt:lpstr>
      <vt:lpstr>Mock-ups – Seleted Zone</vt:lpstr>
      <vt:lpstr>Mock-ups – Seleted Zone</vt:lpstr>
    </vt:vector>
  </TitlesOfParts>
  <Company>Ubisoft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Game Feedback</dc:title>
  <dc:creator>ling-yi.li</dc:creator>
  <cp:lastModifiedBy>ling-yi.li</cp:lastModifiedBy>
  <cp:revision>34</cp:revision>
  <dcterms:created xsi:type="dcterms:W3CDTF">2012-07-24T05:22:44Z</dcterms:created>
  <dcterms:modified xsi:type="dcterms:W3CDTF">2012-07-24T09:22:50Z</dcterms:modified>
</cp:coreProperties>
</file>