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5" r:id="rId6"/>
    <p:sldId id="276" r:id="rId7"/>
    <p:sldId id="278" r:id="rId8"/>
    <p:sldId id="279" r:id="rId9"/>
    <p:sldId id="261" r:id="rId10"/>
    <p:sldId id="264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EF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46" autoAdjust="0"/>
  </p:normalViewPr>
  <p:slideViewPr>
    <p:cSldViewPr snapToGrid="0">
      <p:cViewPr varScale="1">
        <p:scale>
          <a:sx n="131" d="100"/>
          <a:sy n="131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 Trace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C-2: Lower Screen</a:t>
            </a:r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29000" y="4804378"/>
            <a:ext cx="2362200" cy="533400"/>
            <a:chOff x="3429000" y="1600200"/>
            <a:chExt cx="2362200" cy="533400"/>
          </a:xfrm>
        </p:grpSpPr>
        <p:sp>
          <p:nvSpPr>
            <p:cNvPr id="9" name="Rectangle 8"/>
            <p:cNvSpPr/>
            <p:nvPr/>
          </p:nvSpPr>
          <p:spPr>
            <a:xfrm>
              <a:off x="3429000" y="1600200"/>
              <a:ext cx="2362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6383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1671935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Congratulations!</a:t>
              </a:r>
            </a:p>
            <a:p>
              <a:pPr algn="ctr"/>
              <a:r>
                <a:rPr lang="en-US" sz="1200" dirty="0" smtClean="0"/>
                <a:t>You’ve found a trace!</a:t>
              </a:r>
              <a:endParaRPr lang="en-US" sz="1200" dirty="0"/>
            </a:p>
          </p:txBody>
        </p:sp>
        <p:pic>
          <p:nvPicPr>
            <p:cNvPr id="13" name="Picture 12" descr="snapshot_2012_6_20_10_34_2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9130" y="1670102"/>
              <a:ext cx="423193" cy="408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C-3: Share UI</a:t>
            </a:r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0"/>
          <p:cNvGrpSpPr/>
          <p:nvPr/>
        </p:nvGrpSpPr>
        <p:grpSpPr>
          <a:xfrm>
            <a:off x="4836496" y="2401244"/>
            <a:ext cx="2760832" cy="533400"/>
            <a:chOff x="3030368" y="1600200"/>
            <a:chExt cx="2760832" cy="533400"/>
          </a:xfrm>
        </p:grpSpPr>
        <p:sp>
          <p:nvSpPr>
            <p:cNvPr id="9" name="Rectangle 8"/>
            <p:cNvSpPr/>
            <p:nvPr/>
          </p:nvSpPr>
          <p:spPr>
            <a:xfrm>
              <a:off x="3030368" y="1600200"/>
              <a:ext cx="2760832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7121" y="16383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19816" y="1671935"/>
              <a:ext cx="2095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Congratulations!</a:t>
              </a:r>
            </a:p>
            <a:p>
              <a:pPr algn="ctr"/>
              <a:r>
                <a:rPr lang="en-US" sz="1200" dirty="0" smtClean="0"/>
                <a:t>You’ve found a trace!</a:t>
              </a:r>
              <a:endParaRPr lang="en-US" sz="1200" dirty="0"/>
            </a:p>
          </p:txBody>
        </p:sp>
        <p:pic>
          <p:nvPicPr>
            <p:cNvPr id="13" name="Picture 12" descr="snapshot_2012_6_20_10_34_2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1051" y="1670102"/>
              <a:ext cx="423193" cy="408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1026" name="Picture 2" descr="C:\Users\ling-yi.li\Desktop\notice\Call-of-Duty-Modern-Warfare-2-Achievements-Revea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137" y="4812927"/>
            <a:ext cx="3290823" cy="1853830"/>
          </a:xfrm>
          <a:prstGeom prst="rect">
            <a:avLst/>
          </a:prstGeom>
          <a:noFill/>
        </p:spPr>
      </p:pic>
      <p:pic>
        <p:nvPicPr>
          <p:cNvPr id="1027" name="Picture 3" descr="C:\Users\ling-yi.li\Desktop\notice\Checkpoint.png"/>
          <p:cNvPicPr>
            <a:picLocks noChangeAspect="1" noChangeArrowheads="1"/>
          </p:cNvPicPr>
          <p:nvPr/>
        </p:nvPicPr>
        <p:blipFill>
          <a:blip r:embed="rId3"/>
          <a:srcRect l="30939" t="18562" r="32759" b="13538"/>
          <a:stretch>
            <a:fillRect/>
          </a:stretch>
        </p:blipFill>
        <p:spPr bwMode="auto">
          <a:xfrm>
            <a:off x="702804" y="1114088"/>
            <a:ext cx="3064659" cy="3582603"/>
          </a:xfrm>
          <a:prstGeom prst="rect">
            <a:avLst/>
          </a:prstGeom>
          <a:noFill/>
        </p:spPr>
      </p:pic>
      <p:pic>
        <p:nvPicPr>
          <p:cNvPr id="1029" name="Picture 5" descr="C:\Users\ling-yi.li\Desktop\notice\Uncharted_Trophies_02.jpg"/>
          <p:cNvPicPr>
            <a:picLocks noChangeAspect="1" noChangeArrowheads="1"/>
          </p:cNvPicPr>
          <p:nvPr/>
        </p:nvPicPr>
        <p:blipFill>
          <a:blip r:embed="rId4"/>
          <a:srcRect l="61069" t="2152" b="63590"/>
          <a:stretch>
            <a:fillRect/>
          </a:stretch>
        </p:blipFill>
        <p:spPr bwMode="auto">
          <a:xfrm>
            <a:off x="4067013" y="1164606"/>
            <a:ext cx="4746479" cy="2349411"/>
          </a:xfrm>
          <a:prstGeom prst="rect">
            <a:avLst/>
          </a:prstGeom>
          <a:noFill/>
        </p:spPr>
      </p:pic>
      <p:pic>
        <p:nvPicPr>
          <p:cNvPr id="8" name="Picture 7" descr="snapshot_2012_6_20_11_36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0" y="3782392"/>
            <a:ext cx="3331028" cy="2865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 A: Center Screen</a:t>
            </a:r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10000" y="3048000"/>
            <a:ext cx="457200" cy="762000"/>
            <a:chOff x="3810000" y="3048000"/>
            <a:chExt cx="457200" cy="762000"/>
          </a:xfrm>
        </p:grpSpPr>
        <p:sp>
          <p:nvSpPr>
            <p:cNvPr id="17" name="Flowchart: Manual Operation 16"/>
            <p:cNvSpPr/>
            <p:nvPr/>
          </p:nvSpPr>
          <p:spPr>
            <a:xfrm>
              <a:off x="3810000" y="3048000"/>
              <a:ext cx="457200" cy="7620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nual Operation 17"/>
            <p:cNvSpPr/>
            <p:nvPr/>
          </p:nvSpPr>
          <p:spPr>
            <a:xfrm>
              <a:off x="3810000" y="3429000"/>
              <a:ext cx="457200" cy="3810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nual Operation 18"/>
            <p:cNvSpPr/>
            <p:nvPr/>
          </p:nvSpPr>
          <p:spPr>
            <a:xfrm>
              <a:off x="3810000" y="3276600"/>
              <a:ext cx="457200" cy="5334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438400"/>
            <a:ext cx="2362200" cy="609600"/>
          </a:xfrm>
          <a:prstGeom prst="rect">
            <a:avLst/>
          </a:prstGeom>
          <a:gradFill flip="none" rotWithShape="1">
            <a:gsLst>
              <a:gs pos="10000">
                <a:schemeClr val="tx1">
                  <a:alpha val="0"/>
                </a:schemeClr>
              </a:gs>
              <a:gs pos="25000">
                <a:schemeClr val="tx1">
                  <a:alpha val="60000"/>
                </a:schemeClr>
              </a:gs>
              <a:gs pos="50000">
                <a:schemeClr val="tx1">
                  <a:alpha val="40000"/>
                </a:schemeClr>
              </a:gs>
              <a:gs pos="75000">
                <a:schemeClr val="tx1">
                  <a:alpha val="6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Congratulations!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You’ve Found A Trace!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29000" y="2436812"/>
            <a:ext cx="2057400" cy="1588"/>
          </a:xfrm>
          <a:prstGeom prst="line">
            <a:avLst/>
          </a:prstGeom>
          <a:ln>
            <a:solidFill>
              <a:srgbClr val="4BEF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9000" y="3048000"/>
            <a:ext cx="2057400" cy="1588"/>
          </a:xfrm>
          <a:prstGeom prst="line">
            <a:avLst/>
          </a:prstGeom>
          <a:ln>
            <a:solidFill>
              <a:srgbClr val="4BEFF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 B: Floating Text</a:t>
            </a:r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3810000" y="3048000"/>
            <a:ext cx="457200" cy="762000"/>
            <a:chOff x="3810000" y="3048000"/>
            <a:chExt cx="457200" cy="762000"/>
          </a:xfrm>
        </p:grpSpPr>
        <p:sp>
          <p:nvSpPr>
            <p:cNvPr id="17" name="Flowchart: Manual Operation 16"/>
            <p:cNvSpPr/>
            <p:nvPr/>
          </p:nvSpPr>
          <p:spPr>
            <a:xfrm>
              <a:off x="3810000" y="3048000"/>
              <a:ext cx="457200" cy="7620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nual Operation 17"/>
            <p:cNvSpPr/>
            <p:nvPr/>
          </p:nvSpPr>
          <p:spPr>
            <a:xfrm>
              <a:off x="3810000" y="3429000"/>
              <a:ext cx="457200" cy="3810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nual Operation 18"/>
            <p:cNvSpPr/>
            <p:nvPr/>
          </p:nvSpPr>
          <p:spPr>
            <a:xfrm>
              <a:off x="3810000" y="3276600"/>
              <a:ext cx="457200" cy="5334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3809" y="3163874"/>
            <a:ext cx="2362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Trace Found !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 C: Notice UI</a:t>
            </a:r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3810000" y="3048000"/>
            <a:ext cx="457200" cy="762000"/>
            <a:chOff x="3810000" y="3048000"/>
            <a:chExt cx="457200" cy="762000"/>
          </a:xfrm>
        </p:grpSpPr>
        <p:sp>
          <p:nvSpPr>
            <p:cNvPr id="17" name="Flowchart: Manual Operation 16"/>
            <p:cNvSpPr/>
            <p:nvPr/>
          </p:nvSpPr>
          <p:spPr>
            <a:xfrm>
              <a:off x="3810000" y="3048000"/>
              <a:ext cx="457200" cy="7620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nual Operation 17"/>
            <p:cNvSpPr/>
            <p:nvPr/>
          </p:nvSpPr>
          <p:spPr>
            <a:xfrm>
              <a:off x="3810000" y="3429000"/>
              <a:ext cx="457200" cy="3810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nual Operation 18"/>
            <p:cNvSpPr/>
            <p:nvPr/>
          </p:nvSpPr>
          <p:spPr>
            <a:xfrm>
              <a:off x="3810000" y="3276600"/>
              <a:ext cx="457200" cy="533400"/>
            </a:xfrm>
            <a:prstGeom prst="flowChartManualOperation">
              <a:avLst/>
            </a:prstGeom>
            <a:gradFill>
              <a:gsLst>
                <a:gs pos="0">
                  <a:srgbClr val="FFF200">
                    <a:alpha val="60000"/>
                  </a:srgbClr>
                </a:gs>
                <a:gs pos="45000">
                  <a:srgbClr val="FF7A00">
                    <a:alpha val="60000"/>
                  </a:srgbClr>
                </a:gs>
                <a:gs pos="70000">
                  <a:srgbClr val="FF0300">
                    <a:alpha val="60000"/>
                  </a:srgbClr>
                </a:gs>
                <a:gs pos="100000">
                  <a:srgbClr val="4D0808">
                    <a:alpha val="8000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C-1: Upper Screen</a:t>
            </a:r>
            <a:endParaRPr lang="en-US" dirty="0"/>
          </a:p>
        </p:txBody>
      </p:sp>
      <p:pic>
        <p:nvPicPr>
          <p:cNvPr id="4" name="Picture 3" descr="snapshot_2012_6_20_10_15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96000" cy="4969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295400"/>
            <a:ext cx="6096000" cy="495300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1600200"/>
            <a:ext cx="2362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16383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2400" y="16719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Congratulations!</a:t>
            </a:r>
          </a:p>
          <a:p>
            <a:pPr algn="ctr"/>
            <a:r>
              <a:rPr lang="en-US" sz="1200" dirty="0" smtClean="0"/>
              <a:t>You’ve found a trace!</a:t>
            </a:r>
            <a:endParaRPr lang="en-US" sz="1200" dirty="0"/>
          </a:p>
        </p:txBody>
      </p:sp>
      <p:pic>
        <p:nvPicPr>
          <p:cNvPr id="13" name="Picture 12" descr="snapshot_2012_6_20_10_34_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130" y="1670102"/>
            <a:ext cx="423193" cy="408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62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Feedback</vt:lpstr>
      <vt:lpstr>Plan A: Center Screen</vt:lpstr>
      <vt:lpstr>Slide 3</vt:lpstr>
      <vt:lpstr>Slide 4</vt:lpstr>
      <vt:lpstr>Plan B: Floating Text</vt:lpstr>
      <vt:lpstr>Slide 6</vt:lpstr>
      <vt:lpstr>Slide 7</vt:lpstr>
      <vt:lpstr>Plan C: Notice UI</vt:lpstr>
      <vt:lpstr>C-1: Upper Screen</vt:lpstr>
      <vt:lpstr>C-2: Lower Screen</vt:lpstr>
      <vt:lpstr>C-3: Share UI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 Ling Yi</dc:creator>
  <cp:lastModifiedBy>ling-yi.li</cp:lastModifiedBy>
  <cp:revision>14</cp:revision>
  <dcterms:created xsi:type="dcterms:W3CDTF">2006-08-16T00:00:00Z</dcterms:created>
  <dcterms:modified xsi:type="dcterms:W3CDTF">2012-06-20T03:41:32Z</dcterms:modified>
</cp:coreProperties>
</file>