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4" y="-3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Viral Push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Friend Reward Premium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UI-1</a:t>
            </a:r>
            <a:endParaRPr lang="en-US" dirty="0"/>
          </a:p>
        </p:txBody>
      </p:sp>
      <p:pic>
        <p:nvPicPr>
          <p:cNvPr id="4" name="Content Placeholder 3" descr="snapshot_2012_7_18_10_36_53.png"/>
          <p:cNvPicPr>
            <a:picLocks noGrp="1" noChangeAspect="1"/>
          </p:cNvPicPr>
          <p:nvPr>
            <p:ph idx="1"/>
          </p:nvPr>
        </p:nvPicPr>
        <p:blipFill>
          <a:blip r:embed="rId2"/>
          <a:srcRect t="56954"/>
          <a:stretch>
            <a:fillRect/>
          </a:stretch>
        </p:blipFill>
        <p:spPr>
          <a:xfrm>
            <a:off x="983307" y="1787770"/>
            <a:ext cx="7177386" cy="2706858"/>
          </a:xfrm>
        </p:spPr>
      </p:pic>
      <p:sp>
        <p:nvSpPr>
          <p:cNvPr id="5" name="Rectangle 4"/>
          <p:cNvSpPr/>
          <p:nvPr/>
        </p:nvSpPr>
        <p:spPr>
          <a:xfrm>
            <a:off x="983307" y="1787770"/>
            <a:ext cx="7177386" cy="2706858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45" y="3575080"/>
            <a:ext cx="697728" cy="919548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 smtClean="0"/>
          </a:p>
          <a:p>
            <a:pPr algn="ctr"/>
            <a:endParaRPr lang="en-US" sz="7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464049" y="4297232"/>
            <a:ext cx="697724" cy="197396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Friend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464049" y="3575080"/>
            <a:ext cx="697724" cy="722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b="1" dirty="0" smtClean="0"/>
          </a:p>
          <a:p>
            <a:pPr algn="ctr"/>
            <a:r>
              <a:rPr lang="en-US" sz="800" b="1" dirty="0" smtClean="0">
                <a:solidFill>
                  <a:srgbClr val="FFFF00"/>
                </a:solidFill>
              </a:rPr>
              <a:t>Free Shields</a:t>
            </a:r>
            <a:endParaRPr lang="en-US" sz="800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22" y="3685513"/>
            <a:ext cx="257175" cy="257175"/>
          </a:xfrm>
          <a:prstGeom prst="rect">
            <a:avLst/>
          </a:prstGeom>
        </p:spPr>
      </p:pic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34" y="3685513"/>
            <a:ext cx="257175" cy="2571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4130283">
            <a:off x="5206360" y="3871657"/>
            <a:ext cx="703384" cy="478301"/>
          </a:xfrm>
          <a:prstGeom prst="rightArrow">
            <a:avLst>
              <a:gd name="adj1" fmla="val 26471"/>
              <a:gd name="adj2" fmla="val 105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UI-2</a:t>
            </a:r>
            <a:endParaRPr lang="en-US" dirty="0"/>
          </a:p>
        </p:txBody>
      </p:sp>
      <p:pic>
        <p:nvPicPr>
          <p:cNvPr id="4" name="Content Placeholder 3" descr="snapshot_2012_7_18_10_36_53.png"/>
          <p:cNvPicPr>
            <a:picLocks noGrp="1" noChangeAspect="1"/>
          </p:cNvPicPr>
          <p:nvPr>
            <p:ph idx="1"/>
          </p:nvPr>
        </p:nvPicPr>
        <p:blipFill>
          <a:blip r:embed="rId2"/>
          <a:srcRect t="56954"/>
          <a:stretch>
            <a:fillRect/>
          </a:stretch>
        </p:blipFill>
        <p:spPr>
          <a:xfrm>
            <a:off x="983307" y="1787770"/>
            <a:ext cx="7177386" cy="2706858"/>
          </a:xfrm>
        </p:spPr>
      </p:pic>
      <p:sp>
        <p:nvSpPr>
          <p:cNvPr id="5" name="Rectangle 4"/>
          <p:cNvSpPr/>
          <p:nvPr/>
        </p:nvSpPr>
        <p:spPr>
          <a:xfrm>
            <a:off x="983307" y="1787770"/>
            <a:ext cx="7177386" cy="2706858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45" y="3575080"/>
            <a:ext cx="697728" cy="919548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 smtClean="0"/>
          </a:p>
          <a:p>
            <a:pPr algn="ctr"/>
            <a:endParaRPr lang="en-US" sz="7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464049" y="4297232"/>
            <a:ext cx="697724" cy="197396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Friend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464049" y="3575080"/>
            <a:ext cx="697724" cy="722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b="1" dirty="0" smtClean="0"/>
          </a:p>
          <a:p>
            <a:pPr algn="ctr"/>
            <a:r>
              <a:rPr lang="en-US" sz="800" b="1" dirty="0" smtClean="0">
                <a:solidFill>
                  <a:srgbClr val="FFFF00"/>
                </a:solidFill>
              </a:rPr>
              <a:t>Free Shields</a:t>
            </a:r>
            <a:endParaRPr lang="en-US" sz="800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22" y="3685513"/>
            <a:ext cx="257175" cy="257175"/>
          </a:xfrm>
          <a:prstGeom prst="rect">
            <a:avLst/>
          </a:prstGeom>
        </p:spPr>
      </p:pic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34" y="3685513"/>
            <a:ext cx="257175" cy="2571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4130283">
            <a:off x="4644720" y="4058081"/>
            <a:ext cx="703384" cy="478301"/>
          </a:xfrm>
          <a:prstGeom prst="rightArrow">
            <a:avLst>
              <a:gd name="adj1" fmla="val 26471"/>
              <a:gd name="adj2" fmla="val 105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 rot="5400000">
            <a:off x="4514850" y="2888180"/>
            <a:ext cx="585695" cy="872518"/>
          </a:xfrm>
          <a:prstGeom prst="homePlate">
            <a:avLst>
              <a:gd name="adj" fmla="val 25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Add Friend to earn the reward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UI-3</a:t>
            </a:r>
            <a:endParaRPr lang="en-US" dirty="0"/>
          </a:p>
        </p:txBody>
      </p:sp>
      <p:pic>
        <p:nvPicPr>
          <p:cNvPr id="15" name="Content Placeholder 14" descr="snapshot_2012_7_18_11_7_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441" y="1333500"/>
            <a:ext cx="5549117" cy="3771900"/>
          </a:xfrm>
        </p:spPr>
      </p:pic>
      <p:sp>
        <p:nvSpPr>
          <p:cNvPr id="16" name="Rectangle 15"/>
          <p:cNvSpPr/>
          <p:nvPr/>
        </p:nvSpPr>
        <p:spPr>
          <a:xfrm>
            <a:off x="2089052" y="2286000"/>
            <a:ext cx="1491176" cy="2250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34822" y="2467710"/>
            <a:ext cx="1100504" cy="1100504"/>
            <a:chOff x="-289997" y="2114479"/>
            <a:chExt cx="2087438" cy="2087438"/>
          </a:xfrm>
        </p:grpSpPr>
        <p:pic>
          <p:nvPicPr>
            <p:cNvPr id="1026" name="Picture 2" descr="C:\Users\ling-yi.li\Downloads\meda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289997" y="2114479"/>
              <a:ext cx="2087438" cy="2087438"/>
            </a:xfrm>
            <a:prstGeom prst="rect">
              <a:avLst/>
            </a:prstGeom>
            <a:noFill/>
          </p:spPr>
        </p:pic>
        <p:pic>
          <p:nvPicPr>
            <p:cNvPr id="17" name="Picture 16" descr="Untitled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575" y="2356737"/>
              <a:ext cx="787279" cy="787279"/>
            </a:xfrm>
            <a:prstGeom prst="rect">
              <a:avLst/>
            </a:prstGeom>
          </p:spPr>
        </p:pic>
        <p:pic>
          <p:nvPicPr>
            <p:cNvPr id="18" name="Picture 17" descr="Untitled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582" y="2356737"/>
              <a:ext cx="787279" cy="787279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2089052" y="3960055"/>
            <a:ext cx="1491176" cy="57677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You will be rewarded 2 shields for each new player joined the game!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</Words>
  <Application>Microsoft Office PowerPoint</Application>
  <PresentationFormat>On-screen Show (16:10)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Viral Push</vt:lpstr>
      <vt:lpstr>UI-1</vt:lpstr>
      <vt:lpstr>UI-2</vt:lpstr>
      <vt:lpstr>UI-3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Push</dc:title>
  <dc:creator>Li Ling Yi</dc:creator>
  <cp:lastModifiedBy>ling-yi.li</cp:lastModifiedBy>
  <cp:revision>29</cp:revision>
  <dcterms:created xsi:type="dcterms:W3CDTF">2006-08-16T00:00:00Z</dcterms:created>
  <dcterms:modified xsi:type="dcterms:W3CDTF">2012-07-18T07:21:32Z</dcterms:modified>
</cp:coreProperties>
</file>