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UI:2 Waiting for cooling down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488" y="2857496"/>
            <a:ext cx="3429024" cy="3143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29" y="3714752"/>
            <a:ext cx="1714528" cy="172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857488" y="2857496"/>
            <a:ext cx="3429024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2198" y="2857496"/>
            <a:ext cx="214314" cy="2143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14686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Today’s Free Spins: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 Spin in: </a:t>
            </a:r>
            <a:r>
              <a:rPr lang="en-US" sz="1100" dirty="0" smtClean="0">
                <a:solidFill>
                  <a:schemeClr val="bg1"/>
                </a:solidFill>
              </a:rPr>
              <a:t>115 </a:t>
            </a:r>
            <a:r>
              <a:rPr lang="en-US" sz="1100" dirty="0" smtClean="0">
                <a:solidFill>
                  <a:schemeClr val="bg1"/>
                </a:solidFill>
              </a:rPr>
              <a:t>m 58 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43359" y="5572140"/>
            <a:ext cx="1323975" cy="285750"/>
            <a:chOff x="3910013" y="5072074"/>
            <a:chExt cx="1323975" cy="28575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4090980" y="5072074"/>
              <a:ext cx="114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Spin Again: 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UI:3 Free spin is used up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214818"/>
            <a:ext cx="357191" cy="36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715008" y="4000504"/>
            <a:ext cx="785818" cy="285752"/>
          </a:xfrm>
          <a:prstGeom prst="wedgeRoundRectCallout">
            <a:avLst>
              <a:gd name="adj1" fmla="val 54030"/>
              <a:gd name="adj2" fmla="val 7440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Come back tomorrow !</a:t>
            </a:r>
            <a:endParaRPr lang="en-US" sz="800" dirty="0"/>
          </a:p>
        </p:txBody>
      </p:sp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322593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UI:3 Free spin is used up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488" y="2857496"/>
            <a:ext cx="3429024" cy="3143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29" y="3714752"/>
            <a:ext cx="1714528" cy="172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857488" y="2857496"/>
            <a:ext cx="3429024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2198" y="2857496"/>
            <a:ext cx="214314" cy="2143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14686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Today’s Free Spins: 0 Left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Come back and spin tomorrow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943359" y="5572140"/>
            <a:ext cx="1323975" cy="285750"/>
            <a:chOff x="3910013" y="5072074"/>
            <a:chExt cx="1323975" cy="28575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4090980" y="5072074"/>
              <a:ext cx="114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Spin Again: 10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Settings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03359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Spins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 spin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baseline="0" dirty="0" smtClean="0"/>
                        <a:t> spin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&gt;2 </a:t>
                      </a:r>
                      <a:r>
                        <a:rPr lang="en-US" sz="1400" dirty="0" smtClean="0"/>
                        <a:t>spin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Cooling</a:t>
                      </a:r>
                      <a:r>
                        <a:rPr lang="en-US" sz="1400" baseline="0" dirty="0" smtClean="0"/>
                        <a:t> down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min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 </a:t>
                      </a:r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Spin</a:t>
                      </a:r>
                      <a:r>
                        <a:rPr lang="en-US" sz="1400" baseline="0" dirty="0" smtClean="0"/>
                        <a:t> Price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Shields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Shields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r>
                        <a:rPr lang="en-US" sz="1400" baseline="0" dirty="0" smtClean="0"/>
                        <a:t> Shields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Wheel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3643314"/>
          <a:ext cx="54864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Wheel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Lesser reward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Lesser reward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Lesser reward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Middle reward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Middle reward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High</a:t>
                      </a:r>
                      <a:r>
                        <a:rPr lang="en-US" sz="1200" baseline="0" dirty="0" smtClean="0"/>
                        <a:t> reward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Premium</a:t>
                      </a:r>
                    </a:p>
                    <a:p>
                      <a:pPr algn="ctr"/>
                      <a:r>
                        <a:rPr lang="en-US" sz="1200" dirty="0" smtClean="0"/>
                        <a:t>reward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this stuff evil. </a:t>
            </a:r>
          </a:p>
          <a:p>
            <a:r>
              <a:rPr lang="en-US" dirty="0" smtClean="0"/>
              <a:t>Main Goal:</a:t>
            </a:r>
          </a:p>
          <a:p>
            <a:pPr lvl="1"/>
            <a:r>
              <a:rPr lang="en-US" b="1" dirty="0" smtClean="0"/>
              <a:t>Keep player stick to the game</a:t>
            </a:r>
          </a:p>
          <a:p>
            <a:pPr lvl="2"/>
            <a:r>
              <a:rPr lang="en-US" dirty="0" smtClean="0"/>
              <a:t>Player get free chance of spin at every certain time (5min,10min,20min,1hour)</a:t>
            </a:r>
          </a:p>
          <a:p>
            <a:pPr lvl="2"/>
            <a:r>
              <a:rPr lang="en-US" dirty="0" smtClean="0"/>
              <a:t>The reward is increase at every certain time</a:t>
            </a:r>
          </a:p>
          <a:p>
            <a:pPr lvl="1"/>
            <a:r>
              <a:rPr lang="en-US" b="1" dirty="0" smtClean="0"/>
              <a:t>Potential monetization chance</a:t>
            </a:r>
          </a:p>
          <a:p>
            <a:pPr lvl="2"/>
            <a:r>
              <a:rPr lang="en-US" dirty="0" smtClean="0"/>
              <a:t>Player can pay to spin the wheel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UI:1 Free Spin is ready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214818"/>
            <a:ext cx="357191" cy="36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786446" y="4000504"/>
            <a:ext cx="714380" cy="285752"/>
          </a:xfrm>
          <a:prstGeom prst="wedgeRoundRectCallout">
            <a:avLst>
              <a:gd name="adj1" fmla="val 54030"/>
              <a:gd name="adj2" fmla="val 7440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Free Spin!</a:t>
            </a:r>
            <a:endParaRPr lang="en-US" sz="800" dirty="0"/>
          </a:p>
        </p:txBody>
      </p:sp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322593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UI:1 Free Spin is ready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214818"/>
            <a:ext cx="357191" cy="36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786446" y="4000504"/>
            <a:ext cx="714380" cy="285752"/>
          </a:xfrm>
          <a:prstGeom prst="wedgeRoundRectCallout">
            <a:avLst>
              <a:gd name="adj1" fmla="val 54030"/>
              <a:gd name="adj2" fmla="val 7440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Free Spin!</a:t>
            </a:r>
            <a:endParaRPr lang="en-US" sz="800" dirty="0"/>
          </a:p>
        </p:txBody>
      </p:sp>
      <p:pic>
        <p:nvPicPr>
          <p:cNvPr id="10" name="Picture 6" descr="C:\Users\ling-yi.li\Downloads\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357694"/>
            <a:ext cx="428628" cy="428628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4786314" y="4500570"/>
            <a:ext cx="1643074" cy="285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Click to play wonder wheel and earn free items!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UI:1 Free Spin is ready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488" y="2857496"/>
            <a:ext cx="3429024" cy="3143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29" y="3714752"/>
            <a:ext cx="1714528" cy="172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857488" y="2857496"/>
            <a:ext cx="3429024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2198" y="2857496"/>
            <a:ext cx="214314" cy="2143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1468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Today’s Free Spins: 3 Left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14756" y="5572140"/>
            <a:ext cx="1352550" cy="285750"/>
            <a:chOff x="3071802" y="5134763"/>
            <a:chExt cx="1352550" cy="285750"/>
          </a:xfrm>
        </p:grpSpPr>
        <p:grpSp>
          <p:nvGrpSpPr>
            <p:cNvPr id="18" name="Group 19"/>
            <p:cNvGrpSpPr/>
            <p:nvPr/>
          </p:nvGrpSpPr>
          <p:grpSpPr>
            <a:xfrm>
              <a:off x="3071802" y="5134763"/>
              <a:ext cx="1352550" cy="285750"/>
              <a:chOff x="214282" y="3584018"/>
              <a:chExt cx="1352550" cy="285750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4282" y="3584018"/>
                <a:ext cx="13525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 l="6692" r="63732"/>
              <a:stretch>
                <a:fillRect/>
              </a:stretch>
            </p:blipFill>
            <p:spPr bwMode="auto">
              <a:xfrm>
                <a:off x="657212" y="3584018"/>
                <a:ext cx="400024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3071802" y="5134763"/>
              <a:ext cx="1323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6" descr="C:\Users\ling-yi.li\Downloads\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7710" y="5643576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UI:1 Free Spin is ready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488" y="2857496"/>
            <a:ext cx="3429024" cy="2786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488" y="2857496"/>
            <a:ext cx="3429024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2198" y="2857496"/>
            <a:ext cx="214314" cy="2143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1468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Today’s Free Spins: 2 Left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image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29" y="3714752"/>
            <a:ext cx="1714528" cy="172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UI:1 Free Spin is ready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488" y="2857496"/>
            <a:ext cx="3429024" cy="2786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488" y="2857496"/>
            <a:ext cx="3429024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Wonder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2198" y="2857496"/>
            <a:ext cx="214314" cy="2143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1468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Congrats! You’ve won: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image002"/>
          <p:cNvPicPr>
            <a:picLocks noChangeAspect="1" noChangeArrowheads="1"/>
          </p:cNvPicPr>
          <p:nvPr/>
        </p:nvPicPr>
        <p:blipFill>
          <a:blip r:embed="rId3"/>
          <a:srcRect l="50001" t="74667" r="29166"/>
          <a:stretch>
            <a:fillRect/>
          </a:stretch>
        </p:blipFill>
        <p:spPr bwMode="auto">
          <a:xfrm>
            <a:off x="4214810" y="3857628"/>
            <a:ext cx="714380" cy="87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4748223" y="5143514"/>
            <a:ext cx="1323975" cy="285750"/>
            <a:chOff x="3910013" y="5072074"/>
            <a:chExt cx="1323975" cy="28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090980" y="5072074"/>
              <a:ext cx="114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Spin Again: 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71802" y="5134763"/>
            <a:ext cx="1352550" cy="285750"/>
            <a:chOff x="3071802" y="5134763"/>
            <a:chExt cx="1352550" cy="28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3071802" y="5134763"/>
              <a:ext cx="1352550" cy="285750"/>
              <a:chOff x="214282" y="3584018"/>
              <a:chExt cx="1352550" cy="28575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4282" y="3584018"/>
                <a:ext cx="13525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 l="6692" r="63732"/>
              <a:stretch>
                <a:fillRect/>
              </a:stretch>
            </p:blipFill>
            <p:spPr bwMode="auto">
              <a:xfrm>
                <a:off x="657212" y="3584018"/>
                <a:ext cx="400024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3071802" y="5134763"/>
              <a:ext cx="1323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Share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UI:2 Waiting for cooling down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214818"/>
            <a:ext cx="357191" cy="36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786446" y="4000504"/>
            <a:ext cx="714380" cy="285752"/>
          </a:xfrm>
          <a:prstGeom prst="wedgeRoundRectCallout">
            <a:avLst>
              <a:gd name="adj1" fmla="val 54030"/>
              <a:gd name="adj2" fmla="val 7440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Next Spin in 5m59s</a:t>
            </a:r>
            <a:endParaRPr lang="en-US" sz="800" dirty="0"/>
          </a:p>
        </p:txBody>
      </p:sp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322593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UI:2 Waiting for cooling down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214818"/>
            <a:ext cx="357191" cy="36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5786446" y="4000504"/>
            <a:ext cx="714380" cy="285752"/>
          </a:xfrm>
          <a:prstGeom prst="wedgeRoundRectCallout">
            <a:avLst>
              <a:gd name="adj1" fmla="val 54030"/>
              <a:gd name="adj2" fmla="val 7440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Next Spin in 5m59s</a:t>
            </a:r>
            <a:endParaRPr lang="en-US" sz="800" dirty="0"/>
          </a:p>
        </p:txBody>
      </p:sp>
      <p:pic>
        <p:nvPicPr>
          <p:cNvPr id="9" name="Picture 6" descr="C:\Users\ling-yi.li\Downloads\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357694"/>
            <a:ext cx="428628" cy="428628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4786314" y="4500570"/>
            <a:ext cx="1643074" cy="285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Click to play wonder wheel and earn free items!</a:t>
            </a:r>
            <a:endParaRPr lang="en-US" sz="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edback system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Feedback system</Template>
  <TotalTime>83</TotalTime>
  <Words>282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Feedback system</vt:lpstr>
      <vt:lpstr>Wonder Wheel</vt:lpstr>
      <vt:lpstr>Wonder Wheel</vt:lpstr>
      <vt:lpstr>UI:1 Free Spin is ready</vt:lpstr>
      <vt:lpstr>UI:1 Free Spin is ready</vt:lpstr>
      <vt:lpstr>UI:1 Free Spin is ready</vt:lpstr>
      <vt:lpstr>UI:1 Free Spin is ready</vt:lpstr>
      <vt:lpstr>UI:1 Free Spin is ready</vt:lpstr>
      <vt:lpstr>UI:2 Waiting for cooling down</vt:lpstr>
      <vt:lpstr>UI:2 Waiting for cooling down</vt:lpstr>
      <vt:lpstr>UI:2 Waiting for cooling down</vt:lpstr>
      <vt:lpstr>UI:3 Free spin is used up</vt:lpstr>
      <vt:lpstr>UI:3 Free spin is used up</vt:lpstr>
      <vt:lpstr>Wheel Settings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Wheel</dc:title>
  <dc:creator>ling-yi.li</dc:creator>
  <cp:lastModifiedBy>ling-yi.li</cp:lastModifiedBy>
  <cp:revision>31</cp:revision>
  <dcterms:created xsi:type="dcterms:W3CDTF">2012-07-30T09:15:52Z</dcterms:created>
  <dcterms:modified xsi:type="dcterms:W3CDTF">2012-08-01T12:33:51Z</dcterms:modified>
</cp:coreProperties>
</file>