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11" r:id="rId4"/>
    <p:sldId id="299" r:id="rId5"/>
    <p:sldId id="313" r:id="rId6"/>
    <p:sldId id="301" r:id="rId7"/>
    <p:sldId id="302" r:id="rId8"/>
    <p:sldId id="303" r:id="rId9"/>
    <p:sldId id="298" r:id="rId10"/>
    <p:sldId id="308" r:id="rId11"/>
    <p:sldId id="309" r:id="rId12"/>
    <p:sldId id="312" r:id="rId13"/>
    <p:sldId id="310" r:id="rId14"/>
    <p:sldId id="304" r:id="rId15"/>
    <p:sldId id="314" r:id="rId16"/>
    <p:sldId id="306" r:id="rId17"/>
    <p:sldId id="315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C8"/>
    <a:srgbClr val="FAEBC6"/>
    <a:srgbClr val="F6DC9C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Empathy and Timed 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7"/>
          <p:cNvGrpSpPr/>
          <p:nvPr/>
        </p:nvGrpSpPr>
        <p:grpSpPr>
          <a:xfrm>
            <a:off x="1396010" y="3092406"/>
            <a:ext cx="533400" cy="609600"/>
            <a:chOff x="3467100" y="1877878"/>
            <a:chExt cx="914400" cy="1017722"/>
          </a:xfrm>
        </p:grpSpPr>
        <p:sp>
          <p:nvSpPr>
            <p:cNvPr id="39" name="Isosceles Triangle 38"/>
            <p:cNvSpPr/>
            <p:nvPr/>
          </p:nvSpPr>
          <p:spPr>
            <a:xfrm>
              <a:off x="3505200" y="2590800"/>
              <a:ext cx="838200" cy="304800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3467100" y="1877878"/>
              <a:ext cx="914400" cy="914400"/>
            </a:xfrm>
            <a:prstGeom prst="smileyFace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243610" y="3001120"/>
            <a:ext cx="495300" cy="1825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366146" y="3933502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Heart 42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ightning Bolt 43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50"/>
          <p:cNvSpPr/>
          <p:nvPr/>
        </p:nvSpPr>
        <p:spPr>
          <a:xfrm>
            <a:off x="1382936" y="1342243"/>
            <a:ext cx="457200" cy="19521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430076" y="4529181"/>
            <a:ext cx="457200" cy="195219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6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Heart 57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ightning Bolt 58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1338421" y="2425009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Heart 23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1074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615699" y="1809218"/>
            <a:ext cx="914400" cy="27380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09800" y="1068663"/>
            <a:ext cx="4343400" cy="4570783"/>
          </a:xfrm>
          <a:prstGeom prst="roundRect">
            <a:avLst>
              <a:gd name="adj" fmla="val 2430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38500" y="875295"/>
            <a:ext cx="2286000" cy="354600"/>
          </a:xfrm>
          <a:prstGeom prst="roundRect">
            <a:avLst>
              <a:gd name="adj" fmla="val 19913"/>
            </a:avLst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 title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3" y="2048720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1		0/10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62202" y="1353106"/>
            <a:ext cx="4038600" cy="45115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description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2" y="2048720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10203" y="2511290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10203" y="2975639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10201" y="3435406"/>
            <a:ext cx="990599" cy="354600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49289" y="4191000"/>
            <a:ext cx="4038600" cy="69220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rewards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2362200" y="3886200"/>
            <a:ext cx="4038600" cy="304800"/>
          </a:xfrm>
          <a:prstGeom prst="roundRect">
            <a:avLst>
              <a:gd name="adj" fmla="val 1991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Rewards: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4959406"/>
            <a:ext cx="4038600" cy="451156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hints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6324600" y="896804"/>
            <a:ext cx="416677" cy="4042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62203" y="2511290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2		0/10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2203" y="2983784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3		0/10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362203" y="3435406"/>
            <a:ext cx="2971801" cy="35460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4		0/10</a:t>
            </a:r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221710" y="5487694"/>
            <a:ext cx="2286000" cy="303505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</p:spTree>
    <p:extLst>
      <p:ext uri="{BB962C8B-B14F-4D97-AF65-F5344CB8AC3E}">
        <p14:creationId xmlns="" xmlns:p14="http://schemas.microsoft.com/office/powerpoint/2010/main" val="22196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</p:spTree>
    <p:extLst>
      <p:ext uri="{BB962C8B-B14F-4D97-AF65-F5344CB8AC3E}">
        <p14:creationId xmlns="" xmlns:p14="http://schemas.microsoft.com/office/powerpoint/2010/main" val="2219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6781800" cy="5334000"/>
          </a:xfrm>
          <a:prstGeom prst="roundRect">
            <a:avLst>
              <a:gd name="adj" fmla="val 2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1615699" y="1809218"/>
            <a:ext cx="914400" cy="27380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09800" y="1068663"/>
            <a:ext cx="4343400" cy="4570783"/>
          </a:xfrm>
          <a:prstGeom prst="roundRect">
            <a:avLst>
              <a:gd name="adj" fmla="val 2430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38500" y="875295"/>
            <a:ext cx="2286000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 title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62203" y="2048720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1		0/10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62202" y="1353106"/>
            <a:ext cx="4038600" cy="45115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description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2" y="2048720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10203" y="2511290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10203" y="2975639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10201" y="3435406"/>
            <a:ext cx="990599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to pass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49289" y="4191000"/>
            <a:ext cx="4038600" cy="69220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rewards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2362200" y="3886200"/>
            <a:ext cx="4038600" cy="304800"/>
          </a:xfrm>
          <a:prstGeom prst="roundRect">
            <a:avLst>
              <a:gd name="adj" fmla="val 1991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Rewards: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4959406"/>
            <a:ext cx="4038600" cy="451156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Quest hints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6324600" y="896804"/>
            <a:ext cx="416677" cy="4042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62203" y="2511290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2		0/10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2203" y="2983784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3		0/10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362203" y="3435406"/>
            <a:ext cx="2971801" cy="354600"/>
          </a:xfrm>
          <a:prstGeom prst="roundRect">
            <a:avLst>
              <a:gd name="adj" fmla="val 199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 task 4		0/10</a:t>
            </a:r>
          </a:p>
        </p:txBody>
      </p:sp>
      <p:grpSp>
        <p:nvGrpSpPr>
          <p:cNvPr id="2" name="Group 49"/>
          <p:cNvGrpSpPr/>
          <p:nvPr/>
        </p:nvGrpSpPr>
        <p:grpSpPr>
          <a:xfrm>
            <a:off x="1319581" y="1750987"/>
            <a:ext cx="585061" cy="472125"/>
            <a:chOff x="457200" y="2133600"/>
            <a:chExt cx="381000" cy="2859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Heart 50"/>
            <p:cNvSpPr/>
            <p:nvPr/>
          </p:nvSpPr>
          <p:spPr>
            <a:xfrm>
              <a:off x="457200" y="2133600"/>
              <a:ext cx="381000" cy="269720"/>
            </a:xfrm>
            <a:prstGeom prst="hear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659969" y="2226020"/>
              <a:ext cx="154660" cy="19351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221710" y="5487694"/>
            <a:ext cx="2286000" cy="303505"/>
          </a:xfrm>
          <a:prstGeom prst="roundRect">
            <a:avLst>
              <a:gd name="adj" fmla="val 19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Complete: 5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61408" y="2160577"/>
            <a:ext cx="659938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Expired !</a:t>
            </a:r>
          </a:p>
        </p:txBody>
      </p:sp>
    </p:spTree>
    <p:extLst>
      <p:ext uri="{BB962C8B-B14F-4D97-AF65-F5344CB8AC3E}">
        <p14:creationId xmlns="" xmlns:p14="http://schemas.microsoft.com/office/powerpoint/2010/main" val="23721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Rep quest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Show 2 timed quests after tutorial</a:t>
            </a:r>
          </a:p>
          <a:p>
            <a:pPr lvl="1"/>
            <a:r>
              <a:rPr lang="en-US" dirty="0" smtClean="0"/>
              <a:t>1 Weekly timed quests (Provide by Chase &amp; Eric)</a:t>
            </a:r>
          </a:p>
          <a:p>
            <a:pPr lvl="1"/>
            <a:r>
              <a:rPr lang="en-US" dirty="0" smtClean="0"/>
              <a:t>1 Short term time quests (Provide by dev team)</a:t>
            </a:r>
          </a:p>
          <a:p>
            <a:pPr lvl="2"/>
            <a:r>
              <a:rPr lang="en-US" dirty="0" smtClean="0"/>
              <a:t>Keep regenerating until player have 1 of such quests available in hand</a:t>
            </a:r>
          </a:p>
          <a:p>
            <a:pPr lvl="2"/>
            <a:r>
              <a:rPr lang="en-US" dirty="0" smtClean="0"/>
              <a:t>Randomly picked from quest pool matching the case ID</a:t>
            </a:r>
          </a:p>
          <a:p>
            <a:r>
              <a:rPr lang="en-US" dirty="0" smtClean="0"/>
              <a:t>Recycle out of time quest</a:t>
            </a:r>
          </a:p>
          <a:p>
            <a:pPr lvl="1"/>
            <a:r>
              <a:rPr lang="en-US" dirty="0" smtClean="0"/>
              <a:t>Outdated short term quest will disappeared after 8h since expired</a:t>
            </a:r>
          </a:p>
          <a:p>
            <a:pPr lvl="1"/>
            <a:r>
              <a:rPr lang="en-US" dirty="0" smtClean="0"/>
              <a:t>Outdated weekly quest will disappeared after 24h since expired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timed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&amp; expire time</a:t>
            </a:r>
          </a:p>
          <a:p>
            <a:pPr lvl="1"/>
            <a:r>
              <a:rPr lang="en-US" dirty="0" smtClean="0"/>
              <a:t>Initial at Monday 00:00</a:t>
            </a:r>
          </a:p>
          <a:p>
            <a:pPr lvl="1"/>
            <a:r>
              <a:rPr lang="en-US" dirty="0" smtClean="0"/>
              <a:t>Expire at Sunday 24:00</a:t>
            </a:r>
          </a:p>
          <a:p>
            <a:pPr lvl="1"/>
            <a:r>
              <a:rPr lang="en-US" dirty="0" smtClean="0"/>
              <a:t>E.g. Player will have 3 days left if they login the game on Thursday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quest</a:t>
            </a:r>
          </a:p>
          <a:p>
            <a:pPr lvl="1"/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Monetization</a:t>
            </a:r>
          </a:p>
          <a:p>
            <a:r>
              <a:rPr lang="en-US" dirty="0" smtClean="0"/>
              <a:t>Empathy quest</a:t>
            </a:r>
          </a:p>
          <a:p>
            <a:pPr lvl="1"/>
            <a:r>
              <a:rPr lang="en-US" dirty="0" smtClean="0"/>
              <a:t>All have rep tag</a:t>
            </a:r>
          </a:p>
          <a:p>
            <a:r>
              <a:rPr lang="en-US" dirty="0" smtClean="0"/>
              <a:t>Timed 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8549" y="4533942"/>
            <a:ext cx="655510" cy="655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5443" y="4502986"/>
            <a:ext cx="327756" cy="327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6532" y="4596711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Rep tag</a:t>
            </a:r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6968957" y="4356593"/>
            <a:ext cx="664" cy="6784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087347" y="4512013"/>
            <a:ext cx="335566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8086" y="4083414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Quest Icon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0889" y="3513055"/>
            <a:ext cx="27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 Icon Frame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3463" y="3942843"/>
            <a:ext cx="4670241" cy="263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98549" y="5189453"/>
            <a:ext cx="674650" cy="142340"/>
          </a:xfrm>
          <a:prstGeom prst="roundRect">
            <a:avLst>
              <a:gd name="adj" fmla="val 1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22:33:33:33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226" y="5622427"/>
            <a:ext cx="110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Time left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6531072" y="5453440"/>
            <a:ext cx="335566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9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968" y="4596711"/>
            <a:ext cx="280534" cy="280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20959" y="2017405"/>
            <a:ext cx="7125812" cy="4783446"/>
            <a:chOff x="2018189" y="2152196"/>
            <a:chExt cx="6668611" cy="4330983"/>
          </a:xfrm>
        </p:grpSpPr>
        <p:grpSp>
          <p:nvGrpSpPr>
            <p:cNvPr id="7" name="Group 6"/>
            <p:cNvGrpSpPr/>
            <p:nvPr/>
          </p:nvGrpSpPr>
          <p:grpSpPr>
            <a:xfrm>
              <a:off x="4005954" y="3364028"/>
              <a:ext cx="813842" cy="842921"/>
              <a:chOff x="834670" y="2209800"/>
              <a:chExt cx="1177010" cy="12190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2d 25h left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88700" y="3364028"/>
              <a:ext cx="813842" cy="842921"/>
              <a:chOff x="834670" y="2209800"/>
              <a:chExt cx="1177010" cy="12190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2h 25m </a:t>
                </a:r>
                <a:r>
                  <a:rPr lang="en-US" sz="900" dirty="0" smtClean="0"/>
                  <a:t>left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179349" y="3364028"/>
              <a:ext cx="813842" cy="842921"/>
              <a:chOff x="834670" y="2209800"/>
              <a:chExt cx="1177010" cy="12190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2m 25s </a:t>
                </a:r>
                <a:r>
                  <a:rPr lang="en-US" sz="900" dirty="0" smtClean="0"/>
                  <a:t>left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005954" y="4433132"/>
              <a:ext cx="813842" cy="842921"/>
              <a:chOff x="834670" y="2209800"/>
              <a:chExt cx="1177010" cy="121906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2d </a:t>
                </a:r>
                <a:r>
                  <a:rPr lang="en-US" sz="900" dirty="0" smtClean="0"/>
                  <a:t>25h</a:t>
                </a:r>
                <a:endParaRPr lang="en-US" sz="900" dirty="0" smtClean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88700" y="4433132"/>
              <a:ext cx="813842" cy="842921"/>
              <a:chOff x="834670" y="2209800"/>
              <a:chExt cx="1177010" cy="121906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2h 25m</a:t>
                </a:r>
                <a:endParaRPr lang="en-US" sz="900" dirty="0" smtClean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79349" y="4433132"/>
              <a:ext cx="813842" cy="842921"/>
              <a:chOff x="834670" y="2209800"/>
              <a:chExt cx="1177010" cy="121906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2m 25s</a:t>
                </a:r>
                <a:endParaRPr lang="en-US" sz="900" dirty="0" smtClean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31210" y="5492168"/>
              <a:ext cx="813842" cy="842921"/>
              <a:chOff x="834670" y="2209800"/>
              <a:chExt cx="1177010" cy="12190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2d </a:t>
                </a:r>
                <a:r>
                  <a:rPr lang="en-US" sz="900" dirty="0" smtClean="0"/>
                  <a:t>25h 35m</a:t>
                </a:r>
                <a:endParaRPr lang="en-US" sz="900" dirty="0" smtClean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613956" y="5492168"/>
              <a:ext cx="813842" cy="842921"/>
              <a:chOff x="834670" y="2209800"/>
              <a:chExt cx="1177010" cy="121906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2h 25m 35s</a:t>
                </a:r>
                <a:endParaRPr lang="en-US" sz="900" dirty="0" smtClean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796421" y="3234942"/>
              <a:ext cx="3422109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96421" y="4317688"/>
              <a:ext cx="3422109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96421" y="5400433"/>
              <a:ext cx="3422109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18189" y="3234942"/>
              <a:ext cx="1778232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 B: 2 time units + “left”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18189" y="4317688"/>
              <a:ext cx="1778232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 </a:t>
              </a:r>
              <a:r>
                <a:rPr lang="en-US" dirty="0" smtClean="0">
                  <a:solidFill>
                    <a:schemeClr val="tx1"/>
                  </a:solidFill>
                </a:rPr>
                <a:t>C: </a:t>
              </a:r>
              <a:r>
                <a:rPr lang="en-US" dirty="0" smtClean="0">
                  <a:solidFill>
                    <a:schemeClr val="tx1"/>
                  </a:solidFill>
                </a:rPr>
                <a:t>2 time </a:t>
              </a:r>
              <a:r>
                <a:rPr lang="en-US" dirty="0" smtClean="0">
                  <a:solidFill>
                    <a:schemeClr val="tx1"/>
                  </a:solidFill>
                </a:rPr>
                <a:t>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18189" y="5400433"/>
              <a:ext cx="1778232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 </a:t>
              </a:r>
              <a:r>
                <a:rPr lang="en-US" dirty="0" smtClean="0">
                  <a:solidFill>
                    <a:schemeClr val="tx1"/>
                  </a:solidFill>
                </a:rPr>
                <a:t>D: 3 </a:t>
              </a:r>
              <a:r>
                <a:rPr lang="en-US" dirty="0" smtClean="0">
                  <a:solidFill>
                    <a:schemeClr val="tx1"/>
                  </a:solidFill>
                </a:rPr>
                <a:t>time </a:t>
              </a:r>
              <a:r>
                <a:rPr lang="en-US" dirty="0" smtClean="0">
                  <a:solidFill>
                    <a:schemeClr val="tx1"/>
                  </a:solidFill>
                </a:rPr>
                <a:t>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05954" y="2281282"/>
              <a:ext cx="813842" cy="842921"/>
              <a:chOff x="834670" y="2209800"/>
              <a:chExt cx="1177010" cy="121906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 day left</a:t>
                </a:r>
                <a:endParaRPr lang="en-US" sz="900" dirty="0" smtClean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088700" y="2281282"/>
              <a:ext cx="813842" cy="842921"/>
              <a:chOff x="834670" y="2209800"/>
              <a:chExt cx="1177010" cy="121906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2 hours left</a:t>
                </a:r>
                <a:endParaRPr lang="en-US" sz="900" dirty="0" smtClean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79349" y="2281282"/>
              <a:ext cx="813842" cy="842921"/>
              <a:chOff x="834670" y="2209800"/>
              <a:chExt cx="1177010" cy="121906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3 </a:t>
                </a:r>
                <a:r>
                  <a:rPr lang="en-US" sz="900" dirty="0" err="1" smtClean="0"/>
                  <a:t>mins</a:t>
                </a:r>
                <a:r>
                  <a:rPr lang="en-US" sz="900" dirty="0" smtClean="0"/>
                  <a:t> </a:t>
                </a:r>
                <a:r>
                  <a:rPr lang="en-US" sz="900" dirty="0" smtClean="0"/>
                  <a:t>left</a:t>
                </a: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796421" y="2152196"/>
              <a:ext cx="4890379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18189" y="2152196"/>
              <a:ext cx="1778232" cy="1082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 A: 1 time units + “left”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218530" y="2281282"/>
              <a:ext cx="813842" cy="842921"/>
              <a:chOff x="834670" y="2209800"/>
              <a:chExt cx="1177010" cy="12190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51366" y="2209800"/>
                <a:ext cx="1143618" cy="11436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34670" y="3180536"/>
                <a:ext cx="1177010" cy="248330"/>
              </a:xfrm>
              <a:prstGeom prst="roundRect">
                <a:avLst>
                  <a:gd name="adj" fmla="val 199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3 </a:t>
                </a:r>
                <a:r>
                  <a:rPr lang="en-US" sz="900" dirty="0" err="1" smtClean="0"/>
                  <a:t>secs</a:t>
                </a:r>
                <a:r>
                  <a:rPr lang="en-US" sz="900" dirty="0" smtClean="0"/>
                  <a:t> </a:t>
                </a:r>
                <a:r>
                  <a:rPr lang="en-US" sz="900" dirty="0" smtClean="0"/>
                  <a:t>left</a:t>
                </a:r>
                <a:endParaRPr lang="en-US" sz="900" dirty="0" smtClean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Giver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Horatio</a:t>
            </a:r>
          </a:p>
          <a:p>
            <a:r>
              <a:rPr lang="en-US" dirty="0" smtClean="0"/>
              <a:t>Frank</a:t>
            </a:r>
          </a:p>
          <a:p>
            <a:r>
              <a:rPr lang="en-US" dirty="0" smtClean="0"/>
              <a:t>Ryan</a:t>
            </a:r>
          </a:p>
          <a:p>
            <a:r>
              <a:rPr lang="en-US" dirty="0" smtClean="0"/>
              <a:t>Eric</a:t>
            </a:r>
          </a:p>
          <a:p>
            <a:r>
              <a:rPr lang="en-US" dirty="0" smtClean="0"/>
              <a:t>Natalia</a:t>
            </a:r>
          </a:p>
          <a:p>
            <a:r>
              <a:rPr lang="en-US" dirty="0" smtClean="0"/>
              <a:t>Walter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Loman</a:t>
            </a:r>
            <a:endParaRPr lang="en-US" dirty="0" smtClean="0"/>
          </a:p>
          <a:p>
            <a:r>
              <a:rPr lang="en-US" dirty="0" smtClean="0"/>
              <a:t>Suspects</a:t>
            </a:r>
          </a:p>
          <a:p>
            <a:pPr lvl="1"/>
            <a:r>
              <a:rPr lang="en-US" dirty="0" smtClean="0"/>
              <a:t>Check time with artists and </a:t>
            </a:r>
            <a:r>
              <a:rPr lang="en-US" dirty="0" err="1" smtClean="0"/>
              <a:t>programers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Make player click more tiles</a:t>
            </a:r>
          </a:p>
          <a:p>
            <a:r>
              <a:rPr lang="en-US" dirty="0" smtClean="0"/>
              <a:t>Trigger:</a:t>
            </a:r>
          </a:p>
          <a:p>
            <a:pPr lvl="1"/>
            <a:r>
              <a:rPr lang="en-US" dirty="0" smtClean="0"/>
              <a:t>“!” sign on the location / After player found 1</a:t>
            </a:r>
            <a:r>
              <a:rPr lang="en-US" baseline="30000" dirty="0" smtClean="0"/>
              <a:t>st</a:t>
            </a:r>
            <a:r>
              <a:rPr lang="en-US" dirty="0" smtClean="0"/>
              <a:t> evidence</a:t>
            </a:r>
          </a:p>
          <a:p>
            <a:pPr lvl="1"/>
            <a:r>
              <a:rPr lang="en-US" dirty="0" smtClean="0"/>
              <a:t>Empathy quests within one location are chained</a:t>
            </a:r>
          </a:p>
          <a:p>
            <a:r>
              <a:rPr lang="en-US" dirty="0" smtClean="0"/>
              <a:t>Reward:</a:t>
            </a:r>
          </a:p>
          <a:p>
            <a:pPr lvl="1"/>
            <a:r>
              <a:rPr lang="en-US" dirty="0" smtClean="0"/>
              <a:t>Normal + Rep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item</a:t>
            </a:r>
          </a:p>
          <a:p>
            <a:pPr lvl="1"/>
            <a:r>
              <a:rPr lang="en-US" dirty="0" smtClean="0"/>
              <a:t>Drop out of tile after accepting the quest</a:t>
            </a:r>
          </a:p>
          <a:p>
            <a:pPr lvl="1"/>
            <a:r>
              <a:rPr lang="en-US" dirty="0" smtClean="0"/>
              <a:t>Drop rate increases with the % of tile searched on location</a:t>
            </a:r>
          </a:p>
          <a:p>
            <a:pPr lvl="2"/>
            <a:r>
              <a:rPr lang="en-US" dirty="0" smtClean="0"/>
              <a:t>Drop rate = Quest drop rate + percentage of tile search on the location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41772" y="4345289"/>
            <a:ext cx="340066" cy="324953"/>
          </a:xfrm>
          <a:prstGeom prst="wedgeRoundRectCallout">
            <a:avLst>
              <a:gd name="adj1" fmla="val -23056"/>
              <a:gd name="adj2" fmla="val 6947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3436" y="4389314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541772" y="4345289"/>
            <a:ext cx="340066" cy="324953"/>
          </a:xfrm>
          <a:prstGeom prst="wedgeRoundRectCallout">
            <a:avLst>
              <a:gd name="adj1" fmla="val -23056"/>
              <a:gd name="adj2" fmla="val 69478"/>
              <a:gd name="adj3" fmla="val 16667"/>
            </a:avLst>
          </a:prstGeom>
          <a:ln>
            <a:solidFill>
              <a:srgbClr val="00D2C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8119" y="4540454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click to see dialogue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815" y="4748272"/>
            <a:ext cx="507438" cy="50743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3023" y="3545933"/>
            <a:ext cx="2496531" cy="142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49851" y="3421120"/>
            <a:ext cx="767032" cy="164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88365" y="3922096"/>
            <a:ext cx="1208065" cy="136026"/>
          </a:xfrm>
          <a:prstGeom prst="rect">
            <a:avLst/>
          </a:prstGeom>
          <a:solidFill>
            <a:srgbClr val="F6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Horatio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8365" y="4111022"/>
            <a:ext cx="1661486" cy="415636"/>
          </a:xfrm>
          <a:prstGeom prst="rect">
            <a:avLst/>
          </a:prstGeom>
          <a:solidFill>
            <a:srgbClr val="FAE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Ian said his mom never was sick a day in her life. She was in great shape.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click continue to close the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ling-yi.li\Desktop\snapshot_2012_8_6_15_12_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5942" y="2910773"/>
            <a:ext cx="3412118" cy="2638544"/>
          </a:xfrm>
          <a:prstGeom prst="rect">
            <a:avLst/>
          </a:prstGeom>
          <a:noFill/>
        </p:spPr>
      </p:pic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0790" y="5398176"/>
            <a:ext cx="507438" cy="507438"/>
          </a:xfrm>
          <a:prstGeom prst="rect">
            <a:avLst/>
          </a:prstGeom>
          <a:noFill/>
        </p:spPr>
      </p:pic>
      <p:pic>
        <p:nvPicPr>
          <p:cNvPr id="11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9925" y="4513888"/>
            <a:ext cx="280534" cy="280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quest icon added to quests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741" y="2289575"/>
            <a:ext cx="4972520" cy="437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85741" y="2289575"/>
            <a:ext cx="4972520" cy="437427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3436" y="4389314"/>
            <a:ext cx="507438" cy="507438"/>
          </a:xfrm>
          <a:prstGeom prst="rect">
            <a:avLst/>
          </a:prstGeom>
          <a:noFill/>
        </p:spPr>
      </p:pic>
      <p:pic>
        <p:nvPicPr>
          <p:cNvPr id="5122" name="Picture 2" descr="C:\Users\ling-yi.li\Desktop\snapshot_2012_8_6_15_12_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9685" y="4442213"/>
            <a:ext cx="354589" cy="354589"/>
          </a:xfrm>
          <a:prstGeom prst="rect">
            <a:avLst/>
          </a:prstGeom>
          <a:noFill/>
        </p:spPr>
      </p:pic>
      <p:pic>
        <p:nvPicPr>
          <p:cNvPr id="5123" name="Picture 3" descr="C:\Users\ling-yi.li\Desktop\reputation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5749" y="4389314"/>
            <a:ext cx="217318" cy="217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Rep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Push player to the direction with a time limit</a:t>
            </a:r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Automatically triggered each time the player login to the game</a:t>
            </a:r>
          </a:p>
          <a:p>
            <a:r>
              <a:rPr lang="en-US" dirty="0" smtClean="0"/>
              <a:t>Reward:</a:t>
            </a:r>
          </a:p>
          <a:p>
            <a:pPr lvl="1"/>
            <a:r>
              <a:rPr lang="en-US" dirty="0" smtClean="0"/>
              <a:t>Normal/Normal + Rep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ndle Mockup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Bundle Mockup</Template>
  <TotalTime>270</TotalTime>
  <Words>446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Bundle Mockup</vt:lpstr>
      <vt:lpstr>Empathy and Timed Quests</vt:lpstr>
      <vt:lpstr>Empathy quest</vt:lpstr>
      <vt:lpstr>Empathy quest</vt:lpstr>
      <vt:lpstr>UI</vt:lpstr>
      <vt:lpstr>UI</vt:lpstr>
      <vt:lpstr>UI click to see dialogue box</vt:lpstr>
      <vt:lpstr>UI click continue to close the UI</vt:lpstr>
      <vt:lpstr>UI quest icon added to quests list</vt:lpstr>
      <vt:lpstr>Timed Rep quest</vt:lpstr>
      <vt:lpstr>Slide 10</vt:lpstr>
      <vt:lpstr>Slide 11</vt:lpstr>
      <vt:lpstr>Slide 12</vt:lpstr>
      <vt:lpstr>Slide 13</vt:lpstr>
      <vt:lpstr>Timed Rep quest rule</vt:lpstr>
      <vt:lpstr>Weekly timed quest</vt:lpstr>
      <vt:lpstr>Quest type</vt:lpstr>
      <vt:lpstr>Mockups</vt:lpstr>
      <vt:lpstr>Quest Giver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and Timed Quests</dc:title>
  <dc:creator>ling-yi.li</dc:creator>
  <cp:lastModifiedBy>ling-yi.li</cp:lastModifiedBy>
  <cp:revision>85</cp:revision>
  <dcterms:created xsi:type="dcterms:W3CDTF">2012-08-07T03:59:38Z</dcterms:created>
  <dcterms:modified xsi:type="dcterms:W3CDTF">2012-08-09T07:38:00Z</dcterms:modified>
</cp:coreProperties>
</file>