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9" r:id="rId6"/>
    <p:sldId id="260" r:id="rId7"/>
    <p:sldId id="261" r:id="rId8"/>
    <p:sldId id="287" r:id="rId9"/>
    <p:sldId id="288" r:id="rId10"/>
    <p:sldId id="289" r:id="rId11"/>
    <p:sldId id="290" r:id="rId12"/>
    <p:sldId id="263" r:id="rId13"/>
    <p:sldId id="279" r:id="rId14"/>
    <p:sldId id="280" r:id="rId15"/>
    <p:sldId id="285" r:id="rId16"/>
    <p:sldId id="291" r:id="rId17"/>
    <p:sldId id="292" r:id="rId18"/>
    <p:sldId id="293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ey Baguette, Ms" userId="70a3c348-1ea8-4473-a6c3-63ad1cfcd7ba" providerId="ADAL" clId="{42FE16DF-C3AA-4C42-A099-B738EB3F45CF}"/>
    <pc:docChg chg="custSel addSld modSld">
      <pc:chgData name="Audrey Baguette, Ms" userId="70a3c348-1ea8-4473-a6c3-63ad1cfcd7ba" providerId="ADAL" clId="{42FE16DF-C3AA-4C42-A099-B738EB3F45CF}" dt="2021-10-05T21:32:47.218" v="64" actId="27636"/>
      <pc:docMkLst>
        <pc:docMk/>
      </pc:docMkLst>
      <pc:sldChg chg="modSp mod">
        <pc:chgData name="Audrey Baguette, Ms" userId="70a3c348-1ea8-4473-a6c3-63ad1cfcd7ba" providerId="ADAL" clId="{42FE16DF-C3AA-4C42-A099-B738EB3F45CF}" dt="2021-10-05T21:30:55.791" v="26" actId="403"/>
        <pc:sldMkLst>
          <pc:docMk/>
          <pc:sldMk cId="1890032826" sldId="261"/>
        </pc:sldMkLst>
        <pc:spChg chg="mod">
          <ac:chgData name="Audrey Baguette, Ms" userId="70a3c348-1ea8-4473-a6c3-63ad1cfcd7ba" providerId="ADAL" clId="{42FE16DF-C3AA-4C42-A099-B738EB3F45CF}" dt="2021-10-05T21:30:55.791" v="26" actId="403"/>
          <ac:spMkLst>
            <pc:docMk/>
            <pc:sldMk cId="1890032826" sldId="261"/>
            <ac:spMk id="3" creationId="{28DDE24A-65CC-48E7-A8A5-0D468507C5BF}"/>
          </ac:spMkLst>
        </pc:spChg>
      </pc:sldChg>
      <pc:sldChg chg="modSp mod">
        <pc:chgData name="Audrey Baguette, Ms" userId="70a3c348-1ea8-4473-a6c3-63ad1cfcd7ba" providerId="ADAL" clId="{42FE16DF-C3AA-4C42-A099-B738EB3F45CF}" dt="2021-10-05T21:31:40.061" v="33" actId="27636"/>
        <pc:sldMkLst>
          <pc:docMk/>
          <pc:sldMk cId="2109355156" sldId="285"/>
        </pc:sldMkLst>
        <pc:spChg chg="mod">
          <ac:chgData name="Audrey Baguette, Ms" userId="70a3c348-1ea8-4473-a6c3-63ad1cfcd7ba" providerId="ADAL" clId="{42FE16DF-C3AA-4C42-A099-B738EB3F45CF}" dt="2021-10-05T21:31:40.061" v="33" actId="27636"/>
          <ac:spMkLst>
            <pc:docMk/>
            <pc:sldMk cId="2109355156" sldId="285"/>
            <ac:spMk id="17" creationId="{C7980464-34A5-41F3-83EB-94DC4AF5F057}"/>
          </ac:spMkLst>
        </pc:spChg>
      </pc:sldChg>
      <pc:sldChg chg="modSp mod">
        <pc:chgData name="Audrey Baguette, Ms" userId="70a3c348-1ea8-4473-a6c3-63ad1cfcd7ba" providerId="ADAL" clId="{42FE16DF-C3AA-4C42-A099-B738EB3F45CF}" dt="2021-10-05T21:31:05.394" v="27" actId="403"/>
        <pc:sldMkLst>
          <pc:docMk/>
          <pc:sldMk cId="3364622885" sldId="287"/>
        </pc:sldMkLst>
        <pc:spChg chg="mod">
          <ac:chgData name="Audrey Baguette, Ms" userId="70a3c348-1ea8-4473-a6c3-63ad1cfcd7ba" providerId="ADAL" clId="{42FE16DF-C3AA-4C42-A099-B738EB3F45CF}" dt="2021-10-05T21:31:05.394" v="27" actId="403"/>
          <ac:spMkLst>
            <pc:docMk/>
            <pc:sldMk cId="3364622885" sldId="287"/>
            <ac:spMk id="3" creationId="{28DDE24A-65CC-48E7-A8A5-0D468507C5BF}"/>
          </ac:spMkLst>
        </pc:spChg>
      </pc:sldChg>
      <pc:sldChg chg="modSp mod">
        <pc:chgData name="Audrey Baguette, Ms" userId="70a3c348-1ea8-4473-a6c3-63ad1cfcd7ba" providerId="ADAL" clId="{42FE16DF-C3AA-4C42-A099-B738EB3F45CF}" dt="2021-10-05T21:30:45.309" v="25" actId="403"/>
        <pc:sldMkLst>
          <pc:docMk/>
          <pc:sldMk cId="822698106" sldId="288"/>
        </pc:sldMkLst>
        <pc:spChg chg="mod">
          <ac:chgData name="Audrey Baguette, Ms" userId="70a3c348-1ea8-4473-a6c3-63ad1cfcd7ba" providerId="ADAL" clId="{42FE16DF-C3AA-4C42-A099-B738EB3F45CF}" dt="2021-10-05T21:30:45.309" v="25" actId="403"/>
          <ac:spMkLst>
            <pc:docMk/>
            <pc:sldMk cId="822698106" sldId="288"/>
            <ac:spMk id="3" creationId="{28DDE24A-65CC-48E7-A8A5-0D468507C5BF}"/>
          </ac:spMkLst>
        </pc:spChg>
      </pc:sldChg>
      <pc:sldChg chg="modSp mod">
        <pc:chgData name="Audrey Baguette, Ms" userId="70a3c348-1ea8-4473-a6c3-63ad1cfcd7ba" providerId="ADAL" clId="{42FE16DF-C3AA-4C42-A099-B738EB3F45CF}" dt="2021-10-05T21:30:39.289" v="24" actId="14100"/>
        <pc:sldMkLst>
          <pc:docMk/>
          <pc:sldMk cId="1972180916" sldId="289"/>
        </pc:sldMkLst>
        <pc:spChg chg="mod">
          <ac:chgData name="Audrey Baguette, Ms" userId="70a3c348-1ea8-4473-a6c3-63ad1cfcd7ba" providerId="ADAL" clId="{42FE16DF-C3AA-4C42-A099-B738EB3F45CF}" dt="2021-10-05T21:30:39.289" v="24" actId="14100"/>
          <ac:spMkLst>
            <pc:docMk/>
            <pc:sldMk cId="1972180916" sldId="289"/>
            <ac:spMk id="3" creationId="{0556FA72-161B-48A4-8B4C-2272270A7791}"/>
          </ac:spMkLst>
        </pc:spChg>
      </pc:sldChg>
      <pc:sldChg chg="modSp mod">
        <pc:chgData name="Audrey Baguette, Ms" userId="70a3c348-1ea8-4473-a6c3-63ad1cfcd7ba" providerId="ADAL" clId="{42FE16DF-C3AA-4C42-A099-B738EB3F45CF}" dt="2021-10-05T21:30:24.846" v="17" actId="14100"/>
        <pc:sldMkLst>
          <pc:docMk/>
          <pc:sldMk cId="22825336" sldId="290"/>
        </pc:sldMkLst>
        <pc:picChg chg="mod">
          <ac:chgData name="Audrey Baguette, Ms" userId="70a3c348-1ea8-4473-a6c3-63ad1cfcd7ba" providerId="ADAL" clId="{42FE16DF-C3AA-4C42-A099-B738EB3F45CF}" dt="2021-10-05T21:30:24.846" v="17" actId="14100"/>
          <ac:picMkLst>
            <pc:docMk/>
            <pc:sldMk cId="22825336" sldId="290"/>
            <ac:picMk id="5" creationId="{6E598578-4503-4651-81CE-3E4383B6036A}"/>
          </ac:picMkLst>
        </pc:picChg>
      </pc:sldChg>
      <pc:sldChg chg="modSp mod">
        <pc:chgData name="Audrey Baguette, Ms" userId="70a3c348-1ea8-4473-a6c3-63ad1cfcd7ba" providerId="ADAL" clId="{42FE16DF-C3AA-4C42-A099-B738EB3F45CF}" dt="2021-10-05T21:32:30.690" v="55" actId="27636"/>
        <pc:sldMkLst>
          <pc:docMk/>
          <pc:sldMk cId="694183940" sldId="291"/>
        </pc:sldMkLst>
        <pc:spChg chg="mod">
          <ac:chgData name="Audrey Baguette, Ms" userId="70a3c348-1ea8-4473-a6c3-63ad1cfcd7ba" providerId="ADAL" clId="{42FE16DF-C3AA-4C42-A099-B738EB3F45CF}" dt="2021-10-05T21:32:30.688" v="54" actId="27636"/>
          <ac:spMkLst>
            <pc:docMk/>
            <pc:sldMk cId="694183940" sldId="291"/>
            <ac:spMk id="5" creationId="{25273CD0-88A8-4ED0-B9B6-94ADC2F2C1A3}"/>
          </ac:spMkLst>
        </pc:spChg>
        <pc:spChg chg="mod">
          <ac:chgData name="Audrey Baguette, Ms" userId="70a3c348-1ea8-4473-a6c3-63ad1cfcd7ba" providerId="ADAL" clId="{42FE16DF-C3AA-4C42-A099-B738EB3F45CF}" dt="2021-10-05T21:32:30.690" v="55" actId="27636"/>
          <ac:spMkLst>
            <pc:docMk/>
            <pc:sldMk cId="694183940" sldId="291"/>
            <ac:spMk id="6" creationId="{C71FFE79-7C55-436C-A70B-CE7EA91AD493}"/>
          </ac:spMkLst>
        </pc:spChg>
      </pc:sldChg>
      <pc:sldChg chg="modSp mod">
        <pc:chgData name="Audrey Baguette, Ms" userId="70a3c348-1ea8-4473-a6c3-63ad1cfcd7ba" providerId="ADAL" clId="{42FE16DF-C3AA-4C42-A099-B738EB3F45CF}" dt="2021-10-05T21:32:40.558" v="62" actId="27636"/>
        <pc:sldMkLst>
          <pc:docMk/>
          <pc:sldMk cId="1415818106" sldId="292"/>
        </pc:sldMkLst>
        <pc:spChg chg="mod">
          <ac:chgData name="Audrey Baguette, Ms" userId="70a3c348-1ea8-4473-a6c3-63ad1cfcd7ba" providerId="ADAL" clId="{42FE16DF-C3AA-4C42-A099-B738EB3F45CF}" dt="2021-10-05T21:32:40.558" v="62" actId="27636"/>
          <ac:spMkLst>
            <pc:docMk/>
            <pc:sldMk cId="1415818106" sldId="292"/>
            <ac:spMk id="5" creationId="{25273CD0-88A8-4ED0-B9B6-94ADC2F2C1A3}"/>
          </ac:spMkLst>
        </pc:spChg>
      </pc:sldChg>
      <pc:sldChg chg="modSp mod">
        <pc:chgData name="Audrey Baguette, Ms" userId="70a3c348-1ea8-4473-a6c3-63ad1cfcd7ba" providerId="ADAL" clId="{42FE16DF-C3AA-4C42-A099-B738EB3F45CF}" dt="2021-10-05T21:32:47.218" v="64" actId="27636"/>
        <pc:sldMkLst>
          <pc:docMk/>
          <pc:sldMk cId="3189196921" sldId="293"/>
        </pc:sldMkLst>
        <pc:spChg chg="mod">
          <ac:chgData name="Audrey Baguette, Ms" userId="70a3c348-1ea8-4473-a6c3-63ad1cfcd7ba" providerId="ADAL" clId="{42FE16DF-C3AA-4C42-A099-B738EB3F45CF}" dt="2021-10-05T21:32:47.218" v="64" actId="27636"/>
          <ac:spMkLst>
            <pc:docMk/>
            <pc:sldMk cId="3189196921" sldId="293"/>
            <ac:spMk id="5" creationId="{25273CD0-88A8-4ED0-B9B6-94ADC2F2C1A3}"/>
          </ac:spMkLst>
        </pc:spChg>
      </pc:sldChg>
      <pc:sldChg chg="modSp new mod">
        <pc:chgData name="Audrey Baguette, Ms" userId="70a3c348-1ea8-4473-a6c3-63ad1cfcd7ba" providerId="ADAL" clId="{42FE16DF-C3AA-4C42-A099-B738EB3F45CF}" dt="2021-10-04T14:39:22.727" v="15" actId="20577"/>
        <pc:sldMkLst>
          <pc:docMk/>
          <pc:sldMk cId="1857469525" sldId="297"/>
        </pc:sldMkLst>
        <pc:spChg chg="mod">
          <ac:chgData name="Audrey Baguette, Ms" userId="70a3c348-1ea8-4473-a6c3-63ad1cfcd7ba" providerId="ADAL" clId="{42FE16DF-C3AA-4C42-A099-B738EB3F45CF}" dt="2021-10-04T14:39:22.727" v="15" actId="20577"/>
          <ac:spMkLst>
            <pc:docMk/>
            <pc:sldMk cId="1857469525" sldId="297"/>
            <ac:spMk id="2" creationId="{62B33C12-FDAB-464A-9258-561D9A7E8E1C}"/>
          </ac:spMkLst>
        </pc:spChg>
      </pc:sldChg>
    </pc:docChg>
  </pc:docChgLst>
  <pc:docChgLst>
    <pc:chgData name="Audrey Baguette, Ms" userId="70a3c348-1ea8-4473-a6c3-63ad1cfcd7ba" providerId="ADAL" clId="{7FC28138-00A0-458A-AE66-876FC85E400A}"/>
    <pc:docChg chg="undo custSel addSld delSld modSld sldOrd">
      <pc:chgData name="Audrey Baguette, Ms" userId="70a3c348-1ea8-4473-a6c3-63ad1cfcd7ba" providerId="ADAL" clId="{7FC28138-00A0-458A-AE66-876FC85E400A}" dt="2021-09-21T20:54:34.765" v="3478" actId="207"/>
      <pc:docMkLst>
        <pc:docMk/>
      </pc:docMkLst>
      <pc:sldChg chg="modSp mod">
        <pc:chgData name="Audrey Baguette, Ms" userId="70a3c348-1ea8-4473-a6c3-63ad1cfcd7ba" providerId="ADAL" clId="{7FC28138-00A0-458A-AE66-876FC85E400A}" dt="2021-09-21T16:02:26.348" v="3" actId="20577"/>
        <pc:sldMkLst>
          <pc:docMk/>
          <pc:sldMk cId="4170023031" sldId="256"/>
        </pc:sldMkLst>
        <pc:spChg chg="mod">
          <ac:chgData name="Audrey Baguette, Ms" userId="70a3c348-1ea8-4473-a6c3-63ad1cfcd7ba" providerId="ADAL" clId="{7FC28138-00A0-458A-AE66-876FC85E400A}" dt="2021-09-21T16:02:23.100" v="1" actId="20577"/>
          <ac:spMkLst>
            <pc:docMk/>
            <pc:sldMk cId="4170023031" sldId="256"/>
            <ac:spMk id="2" creationId="{E8079B62-41A5-4416-B5B8-696B2278ABDB}"/>
          </ac:spMkLst>
        </pc:spChg>
        <pc:spChg chg="mod">
          <ac:chgData name="Audrey Baguette, Ms" userId="70a3c348-1ea8-4473-a6c3-63ad1cfcd7ba" providerId="ADAL" clId="{7FC28138-00A0-458A-AE66-876FC85E400A}" dt="2021-09-21T16:02:26.348" v="3" actId="20577"/>
          <ac:spMkLst>
            <pc:docMk/>
            <pc:sldMk cId="4170023031" sldId="256"/>
            <ac:spMk id="3" creationId="{C9F384E2-0085-444D-BDD1-6D0E96533090}"/>
          </ac:spMkLst>
        </pc:spChg>
      </pc:sldChg>
      <pc:sldChg chg="modSp mod">
        <pc:chgData name="Audrey Baguette, Ms" userId="70a3c348-1ea8-4473-a6c3-63ad1cfcd7ba" providerId="ADAL" clId="{7FC28138-00A0-458A-AE66-876FC85E400A}" dt="2021-09-21T20:11:16.483" v="2919" actId="20577"/>
        <pc:sldMkLst>
          <pc:docMk/>
          <pc:sldMk cId="2806555764" sldId="259"/>
        </pc:sldMkLst>
        <pc:spChg chg="mod">
          <ac:chgData name="Audrey Baguette, Ms" userId="70a3c348-1ea8-4473-a6c3-63ad1cfcd7ba" providerId="ADAL" clId="{7FC28138-00A0-458A-AE66-876FC85E400A}" dt="2021-09-21T20:11:16.483" v="2919" actId="20577"/>
          <ac:spMkLst>
            <pc:docMk/>
            <pc:sldMk cId="2806555764" sldId="259"/>
            <ac:spMk id="6" creationId="{170D49E8-FED7-46E9-A056-20EADD40781F}"/>
          </ac:spMkLst>
        </pc:spChg>
        <pc:spChg chg="mod">
          <ac:chgData name="Audrey Baguette, Ms" userId="70a3c348-1ea8-4473-a6c3-63ad1cfcd7ba" providerId="ADAL" clId="{7FC28138-00A0-458A-AE66-876FC85E400A}" dt="2021-09-21T18:59:45.520" v="1909" actId="20577"/>
          <ac:spMkLst>
            <pc:docMk/>
            <pc:sldMk cId="2806555764" sldId="259"/>
            <ac:spMk id="8" creationId="{0C3223D4-6B1A-4406-95AF-2AD68BAFB0C1}"/>
          </ac:spMkLst>
        </pc:spChg>
        <pc:spChg chg="mod">
          <ac:chgData name="Audrey Baguette, Ms" userId="70a3c348-1ea8-4473-a6c3-63ad1cfcd7ba" providerId="ADAL" clId="{7FC28138-00A0-458A-AE66-876FC85E400A}" dt="2021-09-21T16:02:30.915" v="5" actId="20577"/>
          <ac:spMkLst>
            <pc:docMk/>
            <pc:sldMk cId="2806555764" sldId="259"/>
            <ac:spMk id="9" creationId="{4D29FEA0-0A3C-4C8A-ADBF-933E28C8BC74}"/>
          </ac:spMkLst>
        </pc:spChg>
      </pc:sldChg>
      <pc:sldChg chg="modSp mod">
        <pc:chgData name="Audrey Baguette, Ms" userId="70a3c348-1ea8-4473-a6c3-63ad1cfcd7ba" providerId="ADAL" clId="{7FC28138-00A0-458A-AE66-876FC85E400A}" dt="2021-09-21T16:07:25.865" v="258" actId="20577"/>
        <pc:sldMkLst>
          <pc:docMk/>
          <pc:sldMk cId="1627726652" sldId="260"/>
        </pc:sldMkLst>
        <pc:spChg chg="mod">
          <ac:chgData name="Audrey Baguette, Ms" userId="70a3c348-1ea8-4473-a6c3-63ad1cfcd7ba" providerId="ADAL" clId="{7FC28138-00A0-458A-AE66-876FC85E400A}" dt="2021-09-21T16:06:16.095" v="198" actId="20577"/>
          <ac:spMkLst>
            <pc:docMk/>
            <pc:sldMk cId="1627726652" sldId="260"/>
            <ac:spMk id="2" creationId="{9DD786F7-DC04-4309-934E-797BE0F091CE}"/>
          </ac:spMkLst>
        </pc:spChg>
        <pc:spChg chg="mod">
          <ac:chgData name="Audrey Baguette, Ms" userId="70a3c348-1ea8-4473-a6c3-63ad1cfcd7ba" providerId="ADAL" clId="{7FC28138-00A0-458A-AE66-876FC85E400A}" dt="2021-09-21T16:06:56.924" v="227" actId="20577"/>
          <ac:spMkLst>
            <pc:docMk/>
            <pc:sldMk cId="1627726652" sldId="260"/>
            <ac:spMk id="4" creationId="{7C2882C4-1C58-4343-AB5C-90F9A9353009}"/>
          </ac:spMkLst>
        </pc:spChg>
        <pc:spChg chg="mod">
          <ac:chgData name="Audrey Baguette, Ms" userId="70a3c348-1ea8-4473-a6c3-63ad1cfcd7ba" providerId="ADAL" clId="{7FC28138-00A0-458A-AE66-876FC85E400A}" dt="2021-09-21T16:07:25.865" v="258" actId="20577"/>
          <ac:spMkLst>
            <pc:docMk/>
            <pc:sldMk cId="1627726652" sldId="260"/>
            <ac:spMk id="5" creationId="{6986D297-920D-4B3D-B12E-847C2A9D44A8}"/>
          </ac:spMkLst>
        </pc:spChg>
      </pc:sldChg>
      <pc:sldChg chg="addSp delSp modSp mod">
        <pc:chgData name="Audrey Baguette, Ms" userId="70a3c348-1ea8-4473-a6c3-63ad1cfcd7ba" providerId="ADAL" clId="{7FC28138-00A0-458A-AE66-876FC85E400A}" dt="2021-09-21T16:30:54.555" v="532" actId="1076"/>
        <pc:sldMkLst>
          <pc:docMk/>
          <pc:sldMk cId="1890032826" sldId="261"/>
        </pc:sldMkLst>
        <pc:spChg chg="mod">
          <ac:chgData name="Audrey Baguette, Ms" userId="70a3c348-1ea8-4473-a6c3-63ad1cfcd7ba" providerId="ADAL" clId="{7FC28138-00A0-458A-AE66-876FC85E400A}" dt="2021-09-21T16:07:17.814" v="256" actId="20577"/>
          <ac:spMkLst>
            <pc:docMk/>
            <pc:sldMk cId="1890032826" sldId="261"/>
            <ac:spMk id="2" creationId="{F254E4DD-C20E-4B33-8DD4-63EB23571920}"/>
          </ac:spMkLst>
        </pc:spChg>
        <pc:spChg chg="mod">
          <ac:chgData name="Audrey Baguette, Ms" userId="70a3c348-1ea8-4473-a6c3-63ad1cfcd7ba" providerId="ADAL" clId="{7FC28138-00A0-458A-AE66-876FC85E400A}" dt="2021-09-21T16:29:01.364" v="519" actId="20577"/>
          <ac:spMkLst>
            <pc:docMk/>
            <pc:sldMk cId="1890032826" sldId="261"/>
            <ac:spMk id="3" creationId="{28DDE24A-65CC-48E7-A8A5-0D468507C5BF}"/>
          </ac:spMkLst>
        </pc:spChg>
        <pc:spChg chg="add del mod">
          <ac:chgData name="Audrey Baguette, Ms" userId="70a3c348-1ea8-4473-a6c3-63ad1cfcd7ba" providerId="ADAL" clId="{7FC28138-00A0-458A-AE66-876FC85E400A}" dt="2021-09-21T16:29:34.348" v="523" actId="478"/>
          <ac:spMkLst>
            <pc:docMk/>
            <pc:sldMk cId="1890032826" sldId="261"/>
            <ac:spMk id="6" creationId="{A0D540CD-5C1B-4DB5-B8D7-837EC5877F67}"/>
          </ac:spMkLst>
        </pc:spChg>
        <pc:spChg chg="mod">
          <ac:chgData name="Audrey Baguette, Ms" userId="70a3c348-1ea8-4473-a6c3-63ad1cfcd7ba" providerId="ADAL" clId="{7FC28138-00A0-458A-AE66-876FC85E400A}" dt="2021-09-21T16:07:29.370" v="260" actId="20577"/>
          <ac:spMkLst>
            <pc:docMk/>
            <pc:sldMk cId="1890032826" sldId="261"/>
            <ac:spMk id="8" creationId="{6923350C-26DB-4D4E-86BE-5E2E3CFCC2B4}"/>
          </ac:spMkLst>
        </pc:spChg>
        <pc:picChg chg="add del mod modCrop">
          <ac:chgData name="Audrey Baguette, Ms" userId="70a3c348-1ea8-4473-a6c3-63ad1cfcd7ba" providerId="ADAL" clId="{7FC28138-00A0-458A-AE66-876FC85E400A}" dt="2021-09-21T16:29:05.518" v="520" actId="478"/>
          <ac:picMkLst>
            <pc:docMk/>
            <pc:sldMk cId="1890032826" sldId="261"/>
            <ac:picMk id="5" creationId="{2DFF0319-7CB7-4803-ABC6-60FC28D7B892}"/>
          </ac:picMkLst>
        </pc:picChg>
        <pc:picChg chg="add mod">
          <ac:chgData name="Audrey Baguette, Ms" userId="70a3c348-1ea8-4473-a6c3-63ad1cfcd7ba" providerId="ADAL" clId="{7FC28138-00A0-458A-AE66-876FC85E400A}" dt="2021-09-21T16:30:05.465" v="528" actId="1076"/>
          <ac:picMkLst>
            <pc:docMk/>
            <pc:sldMk cId="1890032826" sldId="261"/>
            <ac:picMk id="9" creationId="{108FDC7A-CF2D-4075-9C2B-648372D9ABA7}"/>
          </ac:picMkLst>
        </pc:picChg>
        <pc:picChg chg="add mod">
          <ac:chgData name="Audrey Baguette, Ms" userId="70a3c348-1ea8-4473-a6c3-63ad1cfcd7ba" providerId="ADAL" clId="{7FC28138-00A0-458A-AE66-876FC85E400A}" dt="2021-09-21T16:30:54.555" v="532" actId="1076"/>
          <ac:picMkLst>
            <pc:docMk/>
            <pc:sldMk cId="1890032826" sldId="261"/>
            <ac:picMk id="11" creationId="{B1E75102-B4DB-4EC7-A8DB-A43973329F92}"/>
          </ac:picMkLst>
        </pc:picChg>
      </pc:sldChg>
      <pc:sldChg chg="modSp mod">
        <pc:chgData name="Audrey Baguette, Ms" userId="70a3c348-1ea8-4473-a6c3-63ad1cfcd7ba" providerId="ADAL" clId="{7FC28138-00A0-458A-AE66-876FC85E400A}" dt="2021-09-21T16:59:57.676" v="1901" actId="20577"/>
        <pc:sldMkLst>
          <pc:docMk/>
          <pc:sldMk cId="3401869043" sldId="263"/>
        </pc:sldMkLst>
        <pc:spChg chg="mod">
          <ac:chgData name="Audrey Baguette, Ms" userId="70a3c348-1ea8-4473-a6c3-63ad1cfcd7ba" providerId="ADAL" clId="{7FC28138-00A0-458A-AE66-876FC85E400A}" dt="2021-09-21T16:53:02.277" v="1741" actId="20577"/>
          <ac:spMkLst>
            <pc:docMk/>
            <pc:sldMk cId="3401869043" sldId="263"/>
            <ac:spMk id="2" creationId="{9DD786F7-DC04-4309-934E-797BE0F091CE}"/>
          </ac:spMkLst>
        </pc:spChg>
        <pc:spChg chg="mod">
          <ac:chgData name="Audrey Baguette, Ms" userId="70a3c348-1ea8-4473-a6c3-63ad1cfcd7ba" providerId="ADAL" clId="{7FC28138-00A0-458A-AE66-876FC85E400A}" dt="2021-09-21T16:53:56.138" v="1799" actId="20577"/>
          <ac:spMkLst>
            <pc:docMk/>
            <pc:sldMk cId="3401869043" sldId="263"/>
            <ac:spMk id="4" creationId="{7C2882C4-1C58-4343-AB5C-90F9A9353009}"/>
          </ac:spMkLst>
        </pc:spChg>
        <pc:spChg chg="mod">
          <ac:chgData name="Audrey Baguette, Ms" userId="70a3c348-1ea8-4473-a6c3-63ad1cfcd7ba" providerId="ADAL" clId="{7FC28138-00A0-458A-AE66-876FC85E400A}" dt="2021-09-21T16:59:57.676" v="1901" actId="20577"/>
          <ac:spMkLst>
            <pc:docMk/>
            <pc:sldMk cId="3401869043" sldId="263"/>
            <ac:spMk id="6" creationId="{B9043433-3E58-4E68-95D5-132419A7FC76}"/>
          </ac:spMkLst>
        </pc:spChg>
      </pc:sldChg>
      <pc:sldChg chg="del">
        <pc:chgData name="Audrey Baguette, Ms" userId="70a3c348-1ea8-4473-a6c3-63ad1cfcd7ba" providerId="ADAL" clId="{7FC28138-00A0-458A-AE66-876FC85E400A}" dt="2021-09-21T16:58:24.836" v="1830" actId="2696"/>
        <pc:sldMkLst>
          <pc:docMk/>
          <pc:sldMk cId="1212526817" sldId="264"/>
        </pc:sldMkLst>
      </pc:sldChg>
      <pc:sldChg chg="del">
        <pc:chgData name="Audrey Baguette, Ms" userId="70a3c348-1ea8-4473-a6c3-63ad1cfcd7ba" providerId="ADAL" clId="{7FC28138-00A0-458A-AE66-876FC85E400A}" dt="2021-09-21T16:58:21.998" v="1829" actId="2696"/>
        <pc:sldMkLst>
          <pc:docMk/>
          <pc:sldMk cId="2071082870" sldId="265"/>
        </pc:sldMkLst>
      </pc:sldChg>
      <pc:sldChg chg="del">
        <pc:chgData name="Audrey Baguette, Ms" userId="70a3c348-1ea8-4473-a6c3-63ad1cfcd7ba" providerId="ADAL" clId="{7FC28138-00A0-458A-AE66-876FC85E400A}" dt="2021-09-21T16:58:27.961" v="1831" actId="2696"/>
        <pc:sldMkLst>
          <pc:docMk/>
          <pc:sldMk cId="2955214203" sldId="266"/>
        </pc:sldMkLst>
      </pc:sldChg>
      <pc:sldChg chg="del">
        <pc:chgData name="Audrey Baguette, Ms" userId="70a3c348-1ea8-4473-a6c3-63ad1cfcd7ba" providerId="ADAL" clId="{7FC28138-00A0-458A-AE66-876FC85E400A}" dt="2021-09-21T16:58:30.113" v="1832" actId="2696"/>
        <pc:sldMkLst>
          <pc:docMk/>
          <pc:sldMk cId="1218638696" sldId="267"/>
        </pc:sldMkLst>
      </pc:sldChg>
      <pc:sldChg chg="del">
        <pc:chgData name="Audrey Baguette, Ms" userId="70a3c348-1ea8-4473-a6c3-63ad1cfcd7ba" providerId="ADAL" clId="{7FC28138-00A0-458A-AE66-876FC85E400A}" dt="2021-09-21T16:58:45.632" v="1833" actId="2696"/>
        <pc:sldMkLst>
          <pc:docMk/>
          <pc:sldMk cId="1422389513" sldId="268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2887396582" sldId="269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1478591109" sldId="270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483800993" sldId="271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2857623950" sldId="272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2828670192" sldId="273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2176084434" sldId="274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1448884865" sldId="275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2167477738" sldId="276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2195573860" sldId="277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3314791230" sldId="278"/>
        </pc:sldMkLst>
      </pc:sldChg>
      <pc:sldChg chg="modSp mod ord">
        <pc:chgData name="Audrey Baguette, Ms" userId="70a3c348-1ea8-4473-a6c3-63ad1cfcd7ba" providerId="ADAL" clId="{7FC28138-00A0-458A-AE66-876FC85E400A}" dt="2021-09-21T16:59:43.968" v="1897" actId="20577"/>
        <pc:sldMkLst>
          <pc:docMk/>
          <pc:sldMk cId="1047896686" sldId="279"/>
        </pc:sldMkLst>
        <pc:spChg chg="mod">
          <ac:chgData name="Audrey Baguette, Ms" userId="70a3c348-1ea8-4473-a6c3-63ad1cfcd7ba" providerId="ADAL" clId="{7FC28138-00A0-458A-AE66-876FC85E400A}" dt="2021-09-21T16:59:43.968" v="1897" actId="20577"/>
          <ac:spMkLst>
            <pc:docMk/>
            <pc:sldMk cId="1047896686" sldId="279"/>
            <ac:spMk id="4" creationId="{52BFE692-EBAA-498D-B32F-2C69811587CA}"/>
          </ac:spMkLst>
        </pc:spChg>
        <pc:graphicFrameChg chg="mod modGraphic">
          <ac:chgData name="Audrey Baguette, Ms" userId="70a3c348-1ea8-4473-a6c3-63ad1cfcd7ba" providerId="ADAL" clId="{7FC28138-00A0-458A-AE66-876FC85E400A}" dt="2021-09-21T16:57:36.201" v="1828" actId="20577"/>
          <ac:graphicFrameMkLst>
            <pc:docMk/>
            <pc:sldMk cId="1047896686" sldId="279"/>
            <ac:graphicFrameMk id="3" creationId="{AB70EE62-3AC9-4434-A774-2F9C44E76468}"/>
          </ac:graphicFrameMkLst>
        </pc:graphicFrameChg>
      </pc:sldChg>
      <pc:sldChg chg="modSp mod">
        <pc:chgData name="Audrey Baguette, Ms" userId="70a3c348-1ea8-4473-a6c3-63ad1cfcd7ba" providerId="ADAL" clId="{7FC28138-00A0-458A-AE66-876FC85E400A}" dt="2021-09-21T18:59:40.170" v="1908" actId="20577"/>
        <pc:sldMkLst>
          <pc:docMk/>
          <pc:sldMk cId="2926394598" sldId="280"/>
        </pc:sldMkLst>
        <pc:spChg chg="mod">
          <ac:chgData name="Audrey Baguette, Ms" userId="70a3c348-1ea8-4473-a6c3-63ad1cfcd7ba" providerId="ADAL" clId="{7FC28138-00A0-458A-AE66-876FC85E400A}" dt="2021-09-21T16:59:12.801" v="1849" actId="20577"/>
          <ac:spMkLst>
            <pc:docMk/>
            <pc:sldMk cId="2926394598" sldId="280"/>
            <ac:spMk id="2" creationId="{9DD786F7-DC04-4309-934E-797BE0F091CE}"/>
          </ac:spMkLst>
        </pc:spChg>
        <pc:spChg chg="mod">
          <ac:chgData name="Audrey Baguette, Ms" userId="70a3c348-1ea8-4473-a6c3-63ad1cfcd7ba" providerId="ADAL" clId="{7FC28138-00A0-458A-AE66-876FC85E400A}" dt="2021-09-21T18:59:40.170" v="1908" actId="20577"/>
          <ac:spMkLst>
            <pc:docMk/>
            <pc:sldMk cId="2926394598" sldId="280"/>
            <ac:spMk id="4" creationId="{7C2882C4-1C58-4343-AB5C-90F9A9353009}"/>
          </ac:spMkLst>
        </pc:spChg>
        <pc:spChg chg="mod">
          <ac:chgData name="Audrey Baguette, Ms" userId="70a3c348-1ea8-4473-a6c3-63ad1cfcd7ba" providerId="ADAL" clId="{7FC28138-00A0-458A-AE66-876FC85E400A}" dt="2021-09-21T17:00:03.940" v="1903" actId="20577"/>
          <ac:spMkLst>
            <pc:docMk/>
            <pc:sldMk cId="2926394598" sldId="280"/>
            <ac:spMk id="6" creationId="{B9043433-3E58-4E68-95D5-132419A7FC76}"/>
          </ac:spMkLst>
        </pc:spChg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1212022939" sldId="281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817541792" sldId="283"/>
        </pc:sldMkLst>
      </pc:sldChg>
      <pc:sldChg chg="del">
        <pc:chgData name="Audrey Baguette, Ms" userId="70a3c348-1ea8-4473-a6c3-63ad1cfcd7ba" providerId="ADAL" clId="{7FC28138-00A0-458A-AE66-876FC85E400A}" dt="2021-09-21T16:58:57.899" v="1834" actId="2696"/>
        <pc:sldMkLst>
          <pc:docMk/>
          <pc:sldMk cId="1563781672" sldId="284"/>
        </pc:sldMkLst>
      </pc:sldChg>
      <pc:sldChg chg="addSp delSp modSp mod modClrScheme chgLayout">
        <pc:chgData name="Audrey Baguette, Ms" userId="70a3c348-1ea8-4473-a6c3-63ad1cfcd7ba" providerId="ADAL" clId="{7FC28138-00A0-458A-AE66-876FC85E400A}" dt="2021-09-21T19:28:10.611" v="2109" actId="1076"/>
        <pc:sldMkLst>
          <pc:docMk/>
          <pc:sldMk cId="2109355156" sldId="285"/>
        </pc:sldMkLst>
        <pc:spChg chg="mod ord">
          <ac:chgData name="Audrey Baguette, Ms" userId="70a3c348-1ea8-4473-a6c3-63ad1cfcd7ba" providerId="ADAL" clId="{7FC28138-00A0-458A-AE66-876FC85E400A}" dt="2021-09-21T19:13:52.129" v="1923" actId="700"/>
          <ac:spMkLst>
            <pc:docMk/>
            <pc:sldMk cId="2109355156" sldId="285"/>
            <ac:spMk id="2" creationId="{7C77D04E-D127-4876-9B13-F41E800C8074}"/>
          </ac:spMkLst>
        </pc:spChg>
        <pc:spChg chg="del">
          <ac:chgData name="Audrey Baguette, Ms" userId="70a3c348-1ea8-4473-a6c3-63ad1cfcd7ba" providerId="ADAL" clId="{7FC28138-00A0-458A-AE66-876FC85E400A}" dt="2021-09-21T19:13:03.512" v="1910" actId="478"/>
          <ac:spMkLst>
            <pc:docMk/>
            <pc:sldMk cId="2109355156" sldId="285"/>
            <ac:spMk id="8" creationId="{3BF65536-7237-404A-AB8B-FC7959909EBE}"/>
          </ac:spMkLst>
        </pc:spChg>
        <pc:spChg chg="del">
          <ac:chgData name="Audrey Baguette, Ms" userId="70a3c348-1ea8-4473-a6c3-63ad1cfcd7ba" providerId="ADAL" clId="{7FC28138-00A0-458A-AE66-876FC85E400A}" dt="2021-09-21T19:13:03.512" v="1910" actId="478"/>
          <ac:spMkLst>
            <pc:docMk/>
            <pc:sldMk cId="2109355156" sldId="285"/>
            <ac:spMk id="11" creationId="{FA745F6B-0F08-48A6-9136-44151C26FA6E}"/>
          </ac:spMkLst>
        </pc:spChg>
        <pc:spChg chg="add mod">
          <ac:chgData name="Audrey Baguette, Ms" userId="70a3c348-1ea8-4473-a6c3-63ad1cfcd7ba" providerId="ADAL" clId="{7FC28138-00A0-458A-AE66-876FC85E400A}" dt="2021-09-21T17:00:59.975" v="1905"/>
          <ac:spMkLst>
            <pc:docMk/>
            <pc:sldMk cId="2109355156" sldId="285"/>
            <ac:spMk id="12" creationId="{0372A06F-1C8A-4BCD-85C0-5056B8955655}"/>
          </ac:spMkLst>
        </pc:spChg>
        <pc:spChg chg="add del mod ord">
          <ac:chgData name="Audrey Baguette, Ms" userId="70a3c348-1ea8-4473-a6c3-63ad1cfcd7ba" providerId="ADAL" clId="{7FC28138-00A0-458A-AE66-876FC85E400A}" dt="2021-09-21T19:13:52.129" v="1923" actId="700"/>
          <ac:spMkLst>
            <pc:docMk/>
            <pc:sldMk cId="2109355156" sldId="285"/>
            <ac:spMk id="14" creationId="{5084C016-3609-4413-8113-7A5FC2FBD5BF}"/>
          </ac:spMkLst>
        </pc:spChg>
        <pc:spChg chg="add del mod">
          <ac:chgData name="Audrey Baguette, Ms" userId="70a3c348-1ea8-4473-a6c3-63ad1cfcd7ba" providerId="ADAL" clId="{7FC28138-00A0-458A-AE66-876FC85E400A}" dt="2021-09-21T19:13:52.129" v="1923" actId="700"/>
          <ac:spMkLst>
            <pc:docMk/>
            <pc:sldMk cId="2109355156" sldId="285"/>
            <ac:spMk id="16" creationId="{0F79AA22-BF50-4146-9C33-694A0089A6D7}"/>
          </ac:spMkLst>
        </pc:spChg>
        <pc:spChg chg="add mod ord">
          <ac:chgData name="Audrey Baguette, Ms" userId="70a3c348-1ea8-4473-a6c3-63ad1cfcd7ba" providerId="ADAL" clId="{7FC28138-00A0-458A-AE66-876FC85E400A}" dt="2021-09-21T19:28:10.611" v="2109" actId="1076"/>
          <ac:spMkLst>
            <pc:docMk/>
            <pc:sldMk cId="2109355156" sldId="285"/>
            <ac:spMk id="17" creationId="{C7980464-34A5-41F3-83EB-94DC4AF5F057}"/>
          </ac:spMkLst>
        </pc:spChg>
        <pc:spChg chg="add del">
          <ac:chgData name="Audrey Baguette, Ms" userId="70a3c348-1ea8-4473-a6c3-63ad1cfcd7ba" providerId="ADAL" clId="{7FC28138-00A0-458A-AE66-876FC85E400A}" dt="2021-09-21T19:26:47.277" v="2085" actId="478"/>
          <ac:spMkLst>
            <pc:docMk/>
            <pc:sldMk cId="2109355156" sldId="285"/>
            <ac:spMk id="18" creationId="{C9142BAF-E1B3-4439-B057-FC30FDDD6004}"/>
          </ac:spMkLst>
        </pc:spChg>
        <pc:picChg chg="del">
          <ac:chgData name="Audrey Baguette, Ms" userId="70a3c348-1ea8-4473-a6c3-63ad1cfcd7ba" providerId="ADAL" clId="{7FC28138-00A0-458A-AE66-876FC85E400A}" dt="2021-09-21T19:13:03.512" v="1910" actId="478"/>
          <ac:picMkLst>
            <pc:docMk/>
            <pc:sldMk cId="2109355156" sldId="285"/>
            <ac:picMk id="7" creationId="{79158F51-5FA6-4ADA-96E2-CED12495B0A5}"/>
          </ac:picMkLst>
        </pc:picChg>
        <pc:picChg chg="del">
          <ac:chgData name="Audrey Baguette, Ms" userId="70a3c348-1ea8-4473-a6c3-63ad1cfcd7ba" providerId="ADAL" clId="{7FC28138-00A0-458A-AE66-876FC85E400A}" dt="2021-09-21T19:13:03.512" v="1910" actId="478"/>
          <ac:picMkLst>
            <pc:docMk/>
            <pc:sldMk cId="2109355156" sldId="285"/>
            <ac:picMk id="10" creationId="{E12F7DAB-0CA4-4B3F-A502-6622FBE5B533}"/>
          </ac:picMkLst>
        </pc:picChg>
        <pc:picChg chg="add mod">
          <ac:chgData name="Audrey Baguette, Ms" userId="70a3c348-1ea8-4473-a6c3-63ad1cfcd7ba" providerId="ADAL" clId="{7FC28138-00A0-458A-AE66-876FC85E400A}" dt="2021-09-21T19:27:56.831" v="2098" actId="1076"/>
          <ac:picMkLst>
            <pc:docMk/>
            <pc:sldMk cId="2109355156" sldId="285"/>
            <ac:picMk id="20" creationId="{30F904C8-390C-4E3F-B556-E41160B05316}"/>
          </ac:picMkLst>
        </pc:picChg>
      </pc:sldChg>
      <pc:sldChg chg="addSp modSp del">
        <pc:chgData name="Audrey Baguette, Ms" userId="70a3c348-1ea8-4473-a6c3-63ad1cfcd7ba" providerId="ADAL" clId="{7FC28138-00A0-458A-AE66-876FC85E400A}" dt="2021-09-21T20:54:02.514" v="3440" actId="2696"/>
        <pc:sldMkLst>
          <pc:docMk/>
          <pc:sldMk cId="276647760" sldId="286"/>
        </pc:sldMkLst>
        <pc:spChg chg="add mod">
          <ac:chgData name="Audrey Baguette, Ms" userId="70a3c348-1ea8-4473-a6c3-63ad1cfcd7ba" providerId="ADAL" clId="{7FC28138-00A0-458A-AE66-876FC85E400A}" dt="2021-09-21T17:00:56.722" v="1904"/>
          <ac:spMkLst>
            <pc:docMk/>
            <pc:sldMk cId="276647760" sldId="286"/>
            <ac:spMk id="6" creationId="{F6EE58F8-F782-4D6F-8E58-EC955780CCCF}"/>
          </ac:spMkLst>
        </pc:spChg>
      </pc:sldChg>
      <pc:sldChg chg="addSp modSp add mod">
        <pc:chgData name="Audrey Baguette, Ms" userId="70a3c348-1ea8-4473-a6c3-63ad1cfcd7ba" providerId="ADAL" clId="{7FC28138-00A0-458A-AE66-876FC85E400A}" dt="2021-09-21T16:36:52.149" v="679" actId="14100"/>
        <pc:sldMkLst>
          <pc:docMk/>
          <pc:sldMk cId="3364622885" sldId="287"/>
        </pc:sldMkLst>
        <pc:spChg chg="add mod">
          <ac:chgData name="Audrey Baguette, Ms" userId="70a3c348-1ea8-4473-a6c3-63ad1cfcd7ba" providerId="ADAL" clId="{7FC28138-00A0-458A-AE66-876FC85E400A}" dt="2021-09-21T16:32:09.537" v="538" actId="1076"/>
          <ac:spMkLst>
            <pc:docMk/>
            <pc:sldMk cId="3364622885" sldId="287"/>
            <ac:spMk id="7" creationId="{2FF80E91-B6DE-4688-86AF-0BA6A383EC0A}"/>
          </ac:spMkLst>
        </pc:spChg>
        <pc:spChg chg="add mod">
          <ac:chgData name="Audrey Baguette, Ms" userId="70a3c348-1ea8-4473-a6c3-63ad1cfcd7ba" providerId="ADAL" clId="{7FC28138-00A0-458A-AE66-876FC85E400A}" dt="2021-09-21T16:35:26.882" v="659" actId="1076"/>
          <ac:spMkLst>
            <pc:docMk/>
            <pc:sldMk cId="3364622885" sldId="287"/>
            <ac:spMk id="17" creationId="{D49A208C-8109-4350-888A-1960FBE70DBA}"/>
          </ac:spMkLst>
        </pc:spChg>
        <pc:spChg chg="add mod">
          <ac:chgData name="Audrey Baguette, Ms" userId="70a3c348-1ea8-4473-a6c3-63ad1cfcd7ba" providerId="ADAL" clId="{7FC28138-00A0-458A-AE66-876FC85E400A}" dt="2021-09-21T16:36:52.149" v="679" actId="14100"/>
          <ac:spMkLst>
            <pc:docMk/>
            <pc:sldMk cId="3364622885" sldId="287"/>
            <ac:spMk id="18" creationId="{8666254C-FB1B-441B-8938-07A9C3D2A0EB}"/>
          </ac:spMkLst>
        </pc:spChg>
        <pc:picChg chg="mod">
          <ac:chgData name="Audrey Baguette, Ms" userId="70a3c348-1ea8-4473-a6c3-63ad1cfcd7ba" providerId="ADAL" clId="{7FC28138-00A0-458A-AE66-876FC85E400A}" dt="2021-09-21T16:32:50.182" v="549" actId="1076"/>
          <ac:picMkLst>
            <pc:docMk/>
            <pc:sldMk cId="3364622885" sldId="287"/>
            <ac:picMk id="5" creationId="{2DFF0319-7CB7-4803-ABC6-60FC28D7B892}"/>
          </ac:picMkLst>
        </pc:picChg>
        <pc:picChg chg="add mod">
          <ac:chgData name="Audrey Baguette, Ms" userId="70a3c348-1ea8-4473-a6c3-63ad1cfcd7ba" providerId="ADAL" clId="{7FC28138-00A0-458A-AE66-876FC85E400A}" dt="2021-09-21T16:31:55.282" v="535" actId="1076"/>
          <ac:picMkLst>
            <pc:docMk/>
            <pc:sldMk cId="3364622885" sldId="287"/>
            <ac:picMk id="6" creationId="{EB9271AC-DD22-4A83-A3F2-9A92EDE586B5}"/>
          </ac:picMkLst>
        </pc:picChg>
        <pc:cxnChg chg="add mod">
          <ac:chgData name="Audrey Baguette, Ms" userId="70a3c348-1ea8-4473-a6c3-63ad1cfcd7ba" providerId="ADAL" clId="{7FC28138-00A0-458A-AE66-876FC85E400A}" dt="2021-09-21T16:32:56.812" v="551" actId="14100"/>
          <ac:cxnSpMkLst>
            <pc:docMk/>
            <pc:sldMk cId="3364622885" sldId="287"/>
            <ac:cxnSpMk id="10" creationId="{19F5B080-7DA4-4645-92CD-9A3D1BF485F3}"/>
          </ac:cxnSpMkLst>
        </pc:cxnChg>
        <pc:cxnChg chg="add mod">
          <ac:chgData name="Audrey Baguette, Ms" userId="70a3c348-1ea8-4473-a6c3-63ad1cfcd7ba" providerId="ADAL" clId="{7FC28138-00A0-458A-AE66-876FC85E400A}" dt="2021-09-21T16:33:00.319" v="552" actId="14100"/>
          <ac:cxnSpMkLst>
            <pc:docMk/>
            <pc:sldMk cId="3364622885" sldId="287"/>
            <ac:cxnSpMk id="11" creationId="{236C328A-09C5-48D3-A10E-999885E87478}"/>
          </ac:cxnSpMkLst>
        </pc:cxnChg>
      </pc:sldChg>
      <pc:sldChg chg="delSp modSp add mod">
        <pc:chgData name="Audrey Baguette, Ms" userId="70a3c348-1ea8-4473-a6c3-63ad1cfcd7ba" providerId="ADAL" clId="{7FC28138-00A0-458A-AE66-876FC85E400A}" dt="2021-09-21T16:50:25.738" v="1733" actId="20577"/>
        <pc:sldMkLst>
          <pc:docMk/>
          <pc:sldMk cId="822698106" sldId="288"/>
        </pc:sldMkLst>
        <pc:spChg chg="mod">
          <ac:chgData name="Audrey Baguette, Ms" userId="70a3c348-1ea8-4473-a6c3-63ad1cfcd7ba" providerId="ADAL" clId="{7FC28138-00A0-458A-AE66-876FC85E400A}" dt="2021-09-21T16:50:25.738" v="1733" actId="20577"/>
          <ac:spMkLst>
            <pc:docMk/>
            <pc:sldMk cId="822698106" sldId="288"/>
            <ac:spMk id="3" creationId="{28DDE24A-65CC-48E7-A8A5-0D468507C5BF}"/>
          </ac:spMkLst>
        </pc:spChg>
        <pc:spChg chg="del">
          <ac:chgData name="Audrey Baguette, Ms" userId="70a3c348-1ea8-4473-a6c3-63ad1cfcd7ba" providerId="ADAL" clId="{7FC28138-00A0-458A-AE66-876FC85E400A}" dt="2021-09-21T16:37:26.705" v="682" actId="478"/>
          <ac:spMkLst>
            <pc:docMk/>
            <pc:sldMk cId="822698106" sldId="288"/>
            <ac:spMk id="7" creationId="{2FF80E91-B6DE-4688-86AF-0BA6A383EC0A}"/>
          </ac:spMkLst>
        </pc:spChg>
        <pc:spChg chg="del">
          <ac:chgData name="Audrey Baguette, Ms" userId="70a3c348-1ea8-4473-a6c3-63ad1cfcd7ba" providerId="ADAL" clId="{7FC28138-00A0-458A-AE66-876FC85E400A}" dt="2021-09-21T16:37:34.120" v="688" actId="478"/>
          <ac:spMkLst>
            <pc:docMk/>
            <pc:sldMk cId="822698106" sldId="288"/>
            <ac:spMk id="17" creationId="{D49A208C-8109-4350-888A-1960FBE70DBA}"/>
          </ac:spMkLst>
        </pc:spChg>
        <pc:spChg chg="del mod">
          <ac:chgData name="Audrey Baguette, Ms" userId="70a3c348-1ea8-4473-a6c3-63ad1cfcd7ba" providerId="ADAL" clId="{7FC28138-00A0-458A-AE66-876FC85E400A}" dt="2021-09-21T16:37:31.077" v="685" actId="478"/>
          <ac:spMkLst>
            <pc:docMk/>
            <pc:sldMk cId="822698106" sldId="288"/>
            <ac:spMk id="18" creationId="{8666254C-FB1B-441B-8938-07A9C3D2A0EB}"/>
          </ac:spMkLst>
        </pc:spChg>
        <pc:picChg chg="del">
          <ac:chgData name="Audrey Baguette, Ms" userId="70a3c348-1ea8-4473-a6c3-63ad1cfcd7ba" providerId="ADAL" clId="{7FC28138-00A0-458A-AE66-876FC85E400A}" dt="2021-09-21T16:37:31.733" v="686" actId="478"/>
          <ac:picMkLst>
            <pc:docMk/>
            <pc:sldMk cId="822698106" sldId="288"/>
            <ac:picMk id="5" creationId="{2DFF0319-7CB7-4803-ABC6-60FC28D7B892}"/>
          </ac:picMkLst>
        </pc:picChg>
        <pc:picChg chg="del">
          <ac:chgData name="Audrey Baguette, Ms" userId="70a3c348-1ea8-4473-a6c3-63ad1cfcd7ba" providerId="ADAL" clId="{7FC28138-00A0-458A-AE66-876FC85E400A}" dt="2021-09-21T16:37:25.790" v="681" actId="478"/>
          <ac:picMkLst>
            <pc:docMk/>
            <pc:sldMk cId="822698106" sldId="288"/>
            <ac:picMk id="6" creationId="{EB9271AC-DD22-4A83-A3F2-9A92EDE586B5}"/>
          </ac:picMkLst>
        </pc:picChg>
        <pc:cxnChg chg="del">
          <ac:chgData name="Audrey Baguette, Ms" userId="70a3c348-1ea8-4473-a6c3-63ad1cfcd7ba" providerId="ADAL" clId="{7FC28138-00A0-458A-AE66-876FC85E400A}" dt="2021-09-21T16:37:35.367" v="689" actId="478"/>
          <ac:cxnSpMkLst>
            <pc:docMk/>
            <pc:sldMk cId="822698106" sldId="288"/>
            <ac:cxnSpMk id="10" creationId="{19F5B080-7DA4-4645-92CD-9A3D1BF485F3}"/>
          </ac:cxnSpMkLst>
        </pc:cxnChg>
        <pc:cxnChg chg="del">
          <ac:chgData name="Audrey Baguette, Ms" userId="70a3c348-1ea8-4473-a6c3-63ad1cfcd7ba" providerId="ADAL" clId="{7FC28138-00A0-458A-AE66-876FC85E400A}" dt="2021-09-21T16:37:32.841" v="687" actId="478"/>
          <ac:cxnSpMkLst>
            <pc:docMk/>
            <pc:sldMk cId="822698106" sldId="288"/>
            <ac:cxnSpMk id="11" creationId="{236C328A-09C5-48D3-A10E-999885E87478}"/>
          </ac:cxnSpMkLst>
        </pc:cxnChg>
      </pc:sldChg>
      <pc:sldChg chg="addSp modSp new mod">
        <pc:chgData name="Audrey Baguette, Ms" userId="70a3c348-1ea8-4473-a6c3-63ad1cfcd7ba" providerId="ADAL" clId="{7FC28138-00A0-458A-AE66-876FC85E400A}" dt="2021-09-21T16:59:51.365" v="1898"/>
        <pc:sldMkLst>
          <pc:docMk/>
          <pc:sldMk cId="1972180916" sldId="289"/>
        </pc:sldMkLst>
        <pc:spChg chg="mod">
          <ac:chgData name="Audrey Baguette, Ms" userId="70a3c348-1ea8-4473-a6c3-63ad1cfcd7ba" providerId="ADAL" clId="{7FC28138-00A0-458A-AE66-876FC85E400A}" dt="2021-09-21T16:40:05.728" v="1062" actId="20577"/>
          <ac:spMkLst>
            <pc:docMk/>
            <pc:sldMk cId="1972180916" sldId="289"/>
            <ac:spMk id="2" creationId="{192A12EF-62A2-4936-97D5-916318692702}"/>
          </ac:spMkLst>
        </pc:spChg>
        <pc:spChg chg="mod">
          <ac:chgData name="Audrey Baguette, Ms" userId="70a3c348-1ea8-4473-a6c3-63ad1cfcd7ba" providerId="ADAL" clId="{7FC28138-00A0-458A-AE66-876FC85E400A}" dt="2021-09-21T16:49:57.964" v="1663" actId="20577"/>
          <ac:spMkLst>
            <pc:docMk/>
            <pc:sldMk cId="1972180916" sldId="289"/>
            <ac:spMk id="3" creationId="{0556FA72-161B-48A4-8B4C-2272270A7791}"/>
          </ac:spMkLst>
        </pc:spChg>
        <pc:spChg chg="add mod">
          <ac:chgData name="Audrey Baguette, Ms" userId="70a3c348-1ea8-4473-a6c3-63ad1cfcd7ba" providerId="ADAL" clId="{7FC28138-00A0-458A-AE66-876FC85E400A}" dt="2021-09-21T16:59:51.365" v="1898"/>
          <ac:spMkLst>
            <pc:docMk/>
            <pc:sldMk cId="1972180916" sldId="289"/>
            <ac:spMk id="4" creationId="{C07801BB-98E9-49D3-A4AC-020C8C7FEFBC}"/>
          </ac:spMkLst>
        </pc:spChg>
      </pc:sldChg>
      <pc:sldChg chg="addSp delSp modSp add mod">
        <pc:chgData name="Audrey Baguette, Ms" userId="70a3c348-1ea8-4473-a6c3-63ad1cfcd7ba" providerId="ADAL" clId="{7FC28138-00A0-458A-AE66-876FC85E400A}" dt="2021-09-21T16:59:53.451" v="1899"/>
        <pc:sldMkLst>
          <pc:docMk/>
          <pc:sldMk cId="22825336" sldId="290"/>
        </pc:sldMkLst>
        <pc:spChg chg="del mod">
          <ac:chgData name="Audrey Baguette, Ms" userId="70a3c348-1ea8-4473-a6c3-63ad1cfcd7ba" providerId="ADAL" clId="{7FC28138-00A0-458A-AE66-876FC85E400A}" dt="2021-09-21T16:51:57.444" v="1736" actId="22"/>
          <ac:spMkLst>
            <pc:docMk/>
            <pc:sldMk cId="22825336" sldId="290"/>
            <ac:spMk id="3" creationId="{0556FA72-161B-48A4-8B4C-2272270A7791}"/>
          </ac:spMkLst>
        </pc:spChg>
        <pc:spChg chg="add mod">
          <ac:chgData name="Audrey Baguette, Ms" userId="70a3c348-1ea8-4473-a6c3-63ad1cfcd7ba" providerId="ADAL" clId="{7FC28138-00A0-458A-AE66-876FC85E400A}" dt="2021-09-21T16:59:53.451" v="1899"/>
          <ac:spMkLst>
            <pc:docMk/>
            <pc:sldMk cId="22825336" sldId="290"/>
            <ac:spMk id="6" creationId="{4D5A68B0-9B7C-4CC6-A642-A6128C2281EF}"/>
          </ac:spMkLst>
        </pc:spChg>
        <pc:picChg chg="add mod ord">
          <ac:chgData name="Audrey Baguette, Ms" userId="70a3c348-1ea8-4473-a6c3-63ad1cfcd7ba" providerId="ADAL" clId="{7FC28138-00A0-458A-AE66-876FC85E400A}" dt="2021-09-21T16:51:57.444" v="1736" actId="22"/>
          <ac:picMkLst>
            <pc:docMk/>
            <pc:sldMk cId="22825336" sldId="290"/>
            <ac:picMk id="5" creationId="{6E598578-4503-4651-81CE-3E4383B6036A}"/>
          </ac:picMkLst>
        </pc:picChg>
      </pc:sldChg>
      <pc:sldChg chg="addSp delSp modSp add mod modClrScheme chgLayout">
        <pc:chgData name="Audrey Baguette, Ms" userId="70a3c348-1ea8-4473-a6c3-63ad1cfcd7ba" providerId="ADAL" clId="{7FC28138-00A0-458A-AE66-876FC85E400A}" dt="2021-09-21T19:36:30.089" v="2566" actId="1076"/>
        <pc:sldMkLst>
          <pc:docMk/>
          <pc:sldMk cId="694183940" sldId="291"/>
        </pc:sldMkLst>
        <pc:spChg chg="mod ord">
          <ac:chgData name="Audrey Baguette, Ms" userId="70a3c348-1ea8-4473-a6c3-63ad1cfcd7ba" providerId="ADAL" clId="{7FC28138-00A0-458A-AE66-876FC85E400A}" dt="2021-09-21T19:28:40.287" v="2115" actId="700"/>
          <ac:spMkLst>
            <pc:docMk/>
            <pc:sldMk cId="694183940" sldId="291"/>
            <ac:spMk id="2" creationId="{7C77D04E-D127-4876-9B13-F41E800C8074}"/>
          </ac:spMkLst>
        </pc:spChg>
        <pc:spChg chg="add del mod ord">
          <ac:chgData name="Audrey Baguette, Ms" userId="70a3c348-1ea8-4473-a6c3-63ad1cfcd7ba" providerId="ADAL" clId="{7FC28138-00A0-458A-AE66-876FC85E400A}" dt="2021-09-21T19:28:40.287" v="2115" actId="700"/>
          <ac:spMkLst>
            <pc:docMk/>
            <pc:sldMk cId="694183940" sldId="291"/>
            <ac:spMk id="4" creationId="{98792497-300C-4DB3-A067-F2920CCF52D6}"/>
          </ac:spMkLst>
        </pc:spChg>
        <pc:spChg chg="add mod ord">
          <ac:chgData name="Audrey Baguette, Ms" userId="70a3c348-1ea8-4473-a6c3-63ad1cfcd7ba" providerId="ADAL" clId="{7FC28138-00A0-458A-AE66-876FC85E400A}" dt="2021-09-21T19:36:30.089" v="2566" actId="1076"/>
          <ac:spMkLst>
            <pc:docMk/>
            <pc:sldMk cId="694183940" sldId="291"/>
            <ac:spMk id="5" creationId="{25273CD0-88A8-4ED0-B9B6-94ADC2F2C1A3}"/>
          </ac:spMkLst>
        </pc:spChg>
        <pc:spChg chg="add mod ord">
          <ac:chgData name="Audrey Baguette, Ms" userId="70a3c348-1ea8-4473-a6c3-63ad1cfcd7ba" providerId="ADAL" clId="{7FC28138-00A0-458A-AE66-876FC85E400A}" dt="2021-09-21T19:36:25.251" v="2565" actId="14100"/>
          <ac:spMkLst>
            <pc:docMk/>
            <pc:sldMk cId="694183940" sldId="291"/>
            <ac:spMk id="6" creationId="{C71FFE79-7C55-436C-A70B-CE7EA91AD493}"/>
          </ac:spMkLst>
        </pc:spChg>
        <pc:spChg chg="del">
          <ac:chgData name="Audrey Baguette, Ms" userId="70a3c348-1ea8-4473-a6c3-63ad1cfcd7ba" providerId="ADAL" clId="{7FC28138-00A0-458A-AE66-876FC85E400A}" dt="2021-09-21T19:28:22.880" v="2112" actId="478"/>
          <ac:spMkLst>
            <pc:docMk/>
            <pc:sldMk cId="694183940" sldId="291"/>
            <ac:spMk id="17" creationId="{C7980464-34A5-41F3-83EB-94DC4AF5F057}"/>
          </ac:spMkLst>
        </pc:spChg>
        <pc:picChg chg="del">
          <ac:chgData name="Audrey Baguette, Ms" userId="70a3c348-1ea8-4473-a6c3-63ad1cfcd7ba" providerId="ADAL" clId="{7FC28138-00A0-458A-AE66-876FC85E400A}" dt="2021-09-21T19:28:21.346" v="2111" actId="478"/>
          <ac:picMkLst>
            <pc:docMk/>
            <pc:sldMk cId="694183940" sldId="291"/>
            <ac:picMk id="20" creationId="{30F904C8-390C-4E3F-B556-E41160B05316}"/>
          </ac:picMkLst>
        </pc:picChg>
      </pc:sldChg>
      <pc:sldChg chg="addSp delSp modSp add mod modClrScheme chgLayout">
        <pc:chgData name="Audrey Baguette, Ms" userId="70a3c348-1ea8-4473-a6c3-63ad1cfcd7ba" providerId="ADAL" clId="{7FC28138-00A0-458A-AE66-876FC85E400A}" dt="2021-09-21T19:46:41.425" v="2596" actId="20577"/>
        <pc:sldMkLst>
          <pc:docMk/>
          <pc:sldMk cId="1415818106" sldId="292"/>
        </pc:sldMkLst>
        <pc:spChg chg="mod ord">
          <ac:chgData name="Audrey Baguette, Ms" userId="70a3c348-1ea8-4473-a6c3-63ad1cfcd7ba" providerId="ADAL" clId="{7FC28138-00A0-458A-AE66-876FC85E400A}" dt="2021-09-21T19:36:56.413" v="2571" actId="20577"/>
          <ac:spMkLst>
            <pc:docMk/>
            <pc:sldMk cId="1415818106" sldId="292"/>
            <ac:spMk id="2" creationId="{7C77D04E-D127-4876-9B13-F41E800C8074}"/>
          </ac:spMkLst>
        </pc:spChg>
        <pc:spChg chg="add del mod">
          <ac:chgData name="Audrey Baguette, Ms" userId="70a3c348-1ea8-4473-a6c3-63ad1cfcd7ba" providerId="ADAL" clId="{7FC28138-00A0-458A-AE66-876FC85E400A}" dt="2021-09-21T19:36:51.829" v="2569" actId="700"/>
          <ac:spMkLst>
            <pc:docMk/>
            <pc:sldMk cId="1415818106" sldId="292"/>
            <ac:spMk id="4" creationId="{FCA60A5D-48A7-43D9-B6AC-9561F4C543EE}"/>
          </ac:spMkLst>
        </pc:spChg>
        <pc:spChg chg="mod ord">
          <ac:chgData name="Audrey Baguette, Ms" userId="70a3c348-1ea8-4473-a6c3-63ad1cfcd7ba" providerId="ADAL" clId="{7FC28138-00A0-458A-AE66-876FC85E400A}" dt="2021-09-21T19:46:41.425" v="2596" actId="20577"/>
          <ac:spMkLst>
            <pc:docMk/>
            <pc:sldMk cId="1415818106" sldId="292"/>
            <ac:spMk id="5" creationId="{25273CD0-88A8-4ED0-B9B6-94ADC2F2C1A3}"/>
          </ac:spMkLst>
        </pc:spChg>
        <pc:spChg chg="del">
          <ac:chgData name="Audrey Baguette, Ms" userId="70a3c348-1ea8-4473-a6c3-63ad1cfcd7ba" providerId="ADAL" clId="{7FC28138-00A0-458A-AE66-876FC85E400A}" dt="2021-09-21T19:36:47.420" v="2568" actId="478"/>
          <ac:spMkLst>
            <pc:docMk/>
            <pc:sldMk cId="1415818106" sldId="292"/>
            <ac:spMk id="6" creationId="{C71FFE79-7C55-436C-A70B-CE7EA91AD493}"/>
          </ac:spMkLst>
        </pc:spChg>
      </pc:sldChg>
      <pc:sldChg chg="new del">
        <pc:chgData name="Audrey Baguette, Ms" userId="70a3c348-1ea8-4473-a6c3-63ad1cfcd7ba" providerId="ADAL" clId="{7FC28138-00A0-458A-AE66-876FC85E400A}" dt="2021-09-21T19:28:29.338" v="2114" actId="2696"/>
        <pc:sldMkLst>
          <pc:docMk/>
          <pc:sldMk cId="3936514235" sldId="292"/>
        </pc:sldMkLst>
      </pc:sldChg>
      <pc:sldChg chg="modSp add mod">
        <pc:chgData name="Audrey Baguette, Ms" userId="70a3c348-1ea8-4473-a6c3-63ad1cfcd7ba" providerId="ADAL" clId="{7FC28138-00A0-458A-AE66-876FC85E400A}" dt="2021-09-21T20:22:45.989" v="3032" actId="20577"/>
        <pc:sldMkLst>
          <pc:docMk/>
          <pc:sldMk cId="3189196921" sldId="293"/>
        </pc:sldMkLst>
        <pc:spChg chg="mod">
          <ac:chgData name="Audrey Baguette, Ms" userId="70a3c348-1ea8-4473-a6c3-63ad1cfcd7ba" providerId="ADAL" clId="{7FC28138-00A0-458A-AE66-876FC85E400A}" dt="2021-09-21T20:12:04.054" v="2931" actId="20577"/>
          <ac:spMkLst>
            <pc:docMk/>
            <pc:sldMk cId="3189196921" sldId="293"/>
            <ac:spMk id="2" creationId="{7C77D04E-D127-4876-9B13-F41E800C8074}"/>
          </ac:spMkLst>
        </pc:spChg>
        <pc:spChg chg="mod">
          <ac:chgData name="Audrey Baguette, Ms" userId="70a3c348-1ea8-4473-a6c3-63ad1cfcd7ba" providerId="ADAL" clId="{7FC28138-00A0-458A-AE66-876FC85E400A}" dt="2021-09-21T20:22:45.989" v="3032" actId="20577"/>
          <ac:spMkLst>
            <pc:docMk/>
            <pc:sldMk cId="3189196921" sldId="293"/>
            <ac:spMk id="5" creationId="{25273CD0-88A8-4ED0-B9B6-94ADC2F2C1A3}"/>
          </ac:spMkLst>
        </pc:spChg>
      </pc:sldChg>
      <pc:sldChg chg="modSp new del mod">
        <pc:chgData name="Audrey Baguette, Ms" userId="70a3c348-1ea8-4473-a6c3-63ad1cfcd7ba" providerId="ADAL" clId="{7FC28138-00A0-458A-AE66-876FC85E400A}" dt="2021-09-21T20:53:18.314" v="3434" actId="2696"/>
        <pc:sldMkLst>
          <pc:docMk/>
          <pc:sldMk cId="2811317991" sldId="294"/>
        </pc:sldMkLst>
        <pc:spChg chg="mod">
          <ac:chgData name="Audrey Baguette, Ms" userId="70a3c348-1ea8-4473-a6c3-63ad1cfcd7ba" providerId="ADAL" clId="{7FC28138-00A0-458A-AE66-876FC85E400A}" dt="2021-09-21T19:56:33.998" v="2871" actId="20577"/>
          <ac:spMkLst>
            <pc:docMk/>
            <pc:sldMk cId="2811317991" sldId="294"/>
            <ac:spMk id="3" creationId="{091600EC-02F5-4001-981F-4CFAD5D783A1}"/>
          </ac:spMkLst>
        </pc:spChg>
      </pc:sldChg>
      <pc:sldChg chg="addSp delSp modSp new mod">
        <pc:chgData name="Audrey Baguette, Ms" userId="70a3c348-1ea8-4473-a6c3-63ad1cfcd7ba" providerId="ADAL" clId="{7FC28138-00A0-458A-AE66-876FC85E400A}" dt="2021-09-21T20:54:24.524" v="3459" actId="207"/>
        <pc:sldMkLst>
          <pc:docMk/>
          <pc:sldMk cId="2332927124" sldId="295"/>
        </pc:sldMkLst>
        <pc:spChg chg="mod">
          <ac:chgData name="Audrey Baguette, Ms" userId="70a3c348-1ea8-4473-a6c3-63ad1cfcd7ba" providerId="ADAL" clId="{7FC28138-00A0-458A-AE66-876FC85E400A}" dt="2021-09-21T20:54:24.524" v="3459" actId="207"/>
          <ac:spMkLst>
            <pc:docMk/>
            <pc:sldMk cId="2332927124" sldId="295"/>
            <ac:spMk id="2" creationId="{447D1F9E-C118-4925-81B9-16B8909C12F1}"/>
          </ac:spMkLst>
        </pc:spChg>
        <pc:spChg chg="del">
          <ac:chgData name="Audrey Baguette, Ms" userId="70a3c348-1ea8-4473-a6c3-63ad1cfcd7ba" providerId="ADAL" clId="{7FC28138-00A0-458A-AE66-876FC85E400A}" dt="2021-09-21T20:39:37.777" v="3046" actId="22"/>
          <ac:spMkLst>
            <pc:docMk/>
            <pc:sldMk cId="2332927124" sldId="295"/>
            <ac:spMk id="3" creationId="{2FC38315-942D-4056-A782-A3BEDFDDA777}"/>
          </ac:spMkLst>
        </pc:spChg>
        <pc:spChg chg="add mod">
          <ac:chgData name="Audrey Baguette, Ms" userId="70a3c348-1ea8-4473-a6c3-63ad1cfcd7ba" providerId="ADAL" clId="{7FC28138-00A0-458A-AE66-876FC85E400A}" dt="2021-09-21T20:41:52.531" v="3259" actId="313"/>
          <ac:spMkLst>
            <pc:docMk/>
            <pc:sldMk cId="2332927124" sldId="295"/>
            <ac:spMk id="8" creationId="{5A2BD32C-16F3-420E-981A-A940CAEA8460}"/>
          </ac:spMkLst>
        </pc:spChg>
        <pc:spChg chg="add mod">
          <ac:chgData name="Audrey Baguette, Ms" userId="70a3c348-1ea8-4473-a6c3-63ad1cfcd7ba" providerId="ADAL" clId="{7FC28138-00A0-458A-AE66-876FC85E400A}" dt="2021-09-21T20:53:30.164" v="3435"/>
          <ac:spMkLst>
            <pc:docMk/>
            <pc:sldMk cId="2332927124" sldId="295"/>
            <ac:spMk id="9" creationId="{22240D3C-B23D-4BF1-8347-48244650EB90}"/>
          </ac:spMkLst>
        </pc:spChg>
        <pc:picChg chg="add mod ord">
          <ac:chgData name="Audrey Baguette, Ms" userId="70a3c348-1ea8-4473-a6c3-63ad1cfcd7ba" providerId="ADAL" clId="{7FC28138-00A0-458A-AE66-876FC85E400A}" dt="2021-09-21T20:39:40.650" v="3047" actId="1076"/>
          <ac:picMkLst>
            <pc:docMk/>
            <pc:sldMk cId="2332927124" sldId="295"/>
            <ac:picMk id="5" creationId="{FF75004B-3576-4FEF-B9FA-DAD38AA72842}"/>
          </ac:picMkLst>
        </pc:picChg>
        <pc:picChg chg="add mod">
          <ac:chgData name="Audrey Baguette, Ms" userId="70a3c348-1ea8-4473-a6c3-63ad1cfcd7ba" providerId="ADAL" clId="{7FC28138-00A0-458A-AE66-876FC85E400A}" dt="2021-09-21T20:53:37.451" v="3436" actId="14100"/>
          <ac:picMkLst>
            <pc:docMk/>
            <pc:sldMk cId="2332927124" sldId="295"/>
            <ac:picMk id="7" creationId="{81196137-9FEC-4FCF-8605-7BE0C330C7CB}"/>
          </ac:picMkLst>
        </pc:picChg>
      </pc:sldChg>
      <pc:sldChg chg="addSp delSp modSp add mod">
        <pc:chgData name="Audrey Baguette, Ms" userId="70a3c348-1ea8-4473-a6c3-63ad1cfcd7ba" providerId="ADAL" clId="{7FC28138-00A0-458A-AE66-876FC85E400A}" dt="2021-09-21T20:54:34.765" v="3478" actId="207"/>
        <pc:sldMkLst>
          <pc:docMk/>
          <pc:sldMk cId="2862709111" sldId="296"/>
        </pc:sldMkLst>
        <pc:spChg chg="mod">
          <ac:chgData name="Audrey Baguette, Ms" userId="70a3c348-1ea8-4473-a6c3-63ad1cfcd7ba" providerId="ADAL" clId="{7FC28138-00A0-458A-AE66-876FC85E400A}" dt="2021-09-21T20:54:34.765" v="3478" actId="207"/>
          <ac:spMkLst>
            <pc:docMk/>
            <pc:sldMk cId="2862709111" sldId="296"/>
            <ac:spMk id="2" creationId="{447D1F9E-C118-4925-81B9-16B8909C12F1}"/>
          </ac:spMkLst>
        </pc:spChg>
        <pc:spChg chg="add del mod">
          <ac:chgData name="Audrey Baguette, Ms" userId="70a3c348-1ea8-4473-a6c3-63ad1cfcd7ba" providerId="ADAL" clId="{7FC28138-00A0-458A-AE66-876FC85E400A}" dt="2021-09-21T20:52:05.913" v="3268" actId="478"/>
          <ac:spMkLst>
            <pc:docMk/>
            <pc:sldMk cId="2862709111" sldId="296"/>
            <ac:spMk id="4" creationId="{C83570F3-6234-443E-BC47-B0FBBFA173C1}"/>
          </ac:spMkLst>
        </pc:spChg>
        <pc:spChg chg="mod">
          <ac:chgData name="Audrey Baguette, Ms" userId="70a3c348-1ea8-4473-a6c3-63ad1cfcd7ba" providerId="ADAL" clId="{7FC28138-00A0-458A-AE66-876FC85E400A}" dt="2021-09-21T20:53:06.553" v="3433" actId="20577"/>
          <ac:spMkLst>
            <pc:docMk/>
            <pc:sldMk cId="2862709111" sldId="296"/>
            <ac:spMk id="8" creationId="{5A2BD32C-16F3-420E-981A-A940CAEA8460}"/>
          </ac:spMkLst>
        </pc:spChg>
        <pc:spChg chg="add mod">
          <ac:chgData name="Audrey Baguette, Ms" userId="70a3c348-1ea8-4473-a6c3-63ad1cfcd7ba" providerId="ADAL" clId="{7FC28138-00A0-458A-AE66-876FC85E400A}" dt="2021-09-21T20:53:40.488" v="3437"/>
          <ac:spMkLst>
            <pc:docMk/>
            <pc:sldMk cId="2862709111" sldId="296"/>
            <ac:spMk id="12" creationId="{9DF5CE06-BFA4-45A8-93EE-781CBA40CDF7}"/>
          </ac:spMkLst>
        </pc:spChg>
        <pc:picChg chg="del">
          <ac:chgData name="Audrey Baguette, Ms" userId="70a3c348-1ea8-4473-a6c3-63ad1cfcd7ba" providerId="ADAL" clId="{7FC28138-00A0-458A-AE66-876FC85E400A}" dt="2021-09-21T20:42:10.064" v="3264" actId="478"/>
          <ac:picMkLst>
            <pc:docMk/>
            <pc:sldMk cId="2862709111" sldId="296"/>
            <ac:picMk id="5" creationId="{FF75004B-3576-4FEF-B9FA-DAD38AA72842}"/>
          </ac:picMkLst>
        </pc:picChg>
        <pc:picChg chg="del">
          <ac:chgData name="Audrey Baguette, Ms" userId="70a3c348-1ea8-4473-a6c3-63ad1cfcd7ba" providerId="ADAL" clId="{7FC28138-00A0-458A-AE66-876FC85E400A}" dt="2021-09-21T20:42:08.181" v="3263" actId="478"/>
          <ac:picMkLst>
            <pc:docMk/>
            <pc:sldMk cId="2862709111" sldId="296"/>
            <ac:picMk id="7" creationId="{81196137-9FEC-4FCF-8605-7BE0C330C7CB}"/>
          </ac:picMkLst>
        </pc:picChg>
        <pc:picChg chg="add mod">
          <ac:chgData name="Audrey Baguette, Ms" userId="70a3c348-1ea8-4473-a6c3-63ad1cfcd7ba" providerId="ADAL" clId="{7FC28138-00A0-458A-AE66-876FC85E400A}" dt="2021-09-21T20:52:04.327" v="3267" actId="1076"/>
          <ac:picMkLst>
            <pc:docMk/>
            <pc:sldMk cId="2862709111" sldId="296"/>
            <ac:picMk id="9" creationId="{2F74DAEB-917A-4CF3-83DF-02B47A20375B}"/>
          </ac:picMkLst>
        </pc:picChg>
        <pc:picChg chg="add mod">
          <ac:chgData name="Audrey Baguette, Ms" userId="70a3c348-1ea8-4473-a6c3-63ad1cfcd7ba" providerId="ADAL" clId="{7FC28138-00A0-458A-AE66-876FC85E400A}" dt="2021-09-21T20:53:45.355" v="3439" actId="1076"/>
          <ac:picMkLst>
            <pc:docMk/>
            <pc:sldMk cId="2862709111" sldId="296"/>
            <ac:picMk id="11" creationId="{C26CBD3E-0B4F-4F5D-98C2-9A4A3ACC79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4322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371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9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3CCA6D-BCB5-46DA-AEBB-533092038C12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99707B-C695-4D28-AD5A-EA4BCCB7F2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21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9B62-41A5-4416-B5B8-696B2278A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595758"/>
            <a:ext cx="8361229" cy="2098226"/>
          </a:xfrm>
        </p:spPr>
        <p:txBody>
          <a:bodyPr/>
          <a:lstStyle/>
          <a:p>
            <a:r>
              <a:rPr lang="en-US" sz="4400" dirty="0"/>
              <a:t>Precision Health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84E2-0085-444D-BDD1-6D0E96533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15937"/>
            <a:ext cx="11506200" cy="18402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November 15, 2022 – Yixiao Zeng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445970-E22E-9884-0AA3-E1DCBB0EAE84}"/>
                  </a:ext>
                </a:extLst>
              </p:cNvPr>
              <p:cNvSpPr txBox="1"/>
              <p:nvPr/>
            </p:nvSpPr>
            <p:spPr>
              <a:xfrm>
                <a:off x="2203379" y="3043350"/>
                <a:ext cx="7785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Introduction to RNA-seq Data Analysis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 2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445970-E22E-9884-0AA3-E1DCBB0EA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79" y="3043350"/>
                <a:ext cx="7785240" cy="523220"/>
              </a:xfrm>
              <a:prstGeom prst="rect">
                <a:avLst/>
              </a:prstGeom>
              <a:blipFill>
                <a:blip r:embed="rId2"/>
                <a:stretch>
                  <a:fillRect l="-814" t="-11905" r="-81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02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EAC0-A72D-4C82-AD56-1AE8233A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 – pipeline</a:t>
            </a:r>
            <a:endParaRPr lang="en-CA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AB70EE62-3AC9-4434-A774-2F9C44E76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533577"/>
              </p:ext>
            </p:extLst>
          </p:nvPr>
        </p:nvGraphicFramePr>
        <p:xfrm>
          <a:off x="1371600" y="1790700"/>
          <a:ext cx="10363200" cy="3876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895010712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0530697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63201259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Preparation (all steps are required)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DGEList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the right object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057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filterByExpr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interference from low-count genes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2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calcNormFactors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?-1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0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model.matrix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groups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estimateDisp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 dispersion estimate (required for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?-2</a:t>
                      </a:r>
                      <a:r>
                        <a:rPr lang="en-US" dirty="0"/>
                        <a:t>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18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Fitting and testing (chose one)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exactTest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?-3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80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glmQLFit</a:t>
                      </a:r>
                      <a:r>
                        <a:rPr lang="en-US" dirty="0"/>
                        <a:t>() + </a:t>
                      </a:r>
                      <a:r>
                        <a:rPr lang="en-US" dirty="0" err="1"/>
                        <a:t>glmQLFTest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?-4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34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glmFit</a:t>
                      </a:r>
                      <a:r>
                        <a:rPr lang="en-US" dirty="0"/>
                        <a:t>() + </a:t>
                      </a:r>
                      <a:r>
                        <a:rPr lang="en-US" dirty="0" err="1"/>
                        <a:t>glmLRT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replicates?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0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topTags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DEGs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8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9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6F7-DC04-4309-934E-797BE0F0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82C4-1C58-4343-AB5C-90F9A93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0575322" cy="2496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Volcano plots – MA plots – heatmaps</a:t>
            </a:r>
          </a:p>
        </p:txBody>
      </p:sp>
    </p:spTree>
    <p:extLst>
      <p:ext uri="{BB962C8B-B14F-4D97-AF65-F5344CB8AC3E}">
        <p14:creationId xmlns:p14="http://schemas.microsoft.com/office/powerpoint/2010/main" val="292639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7D04E-D127-4876-9B13-F41E800C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Volcano plot</a:t>
            </a:r>
            <a:endParaRPr lang="en-CA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0F904C8-390C-4E3F-B556-E41160B0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37" y="1678132"/>
            <a:ext cx="9259300" cy="4634870"/>
          </a:xfrm>
          <a:prstGeom prst="rect">
            <a:avLst/>
          </a:prstGeom>
        </p:spPr>
      </p:pic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C7980464-34A5-41F3-83EB-94DC4AF5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964" y="181840"/>
            <a:ext cx="9601200" cy="14859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 axis: Fold change (log2)</a:t>
            </a:r>
          </a:p>
          <a:p>
            <a:r>
              <a:rPr lang="en-US" dirty="0"/>
              <a:t>Y axis: </a:t>
            </a:r>
            <a:r>
              <a:rPr lang="en-US" dirty="0" err="1"/>
              <a:t>pvalue</a:t>
            </a:r>
            <a:r>
              <a:rPr lang="en-US" dirty="0"/>
              <a:t>/FDR (-log10)</a:t>
            </a:r>
          </a:p>
          <a:p>
            <a:r>
              <a:rPr lang="en-US" dirty="0"/>
              <a:t>Values of interest are at the top left (downregulation) and</a:t>
            </a:r>
          </a:p>
          <a:p>
            <a:pPr marL="0" indent="0">
              <a:buNone/>
            </a:pPr>
            <a:r>
              <a:rPr lang="en-US" dirty="0"/>
              <a:t>	top right (upregulation)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935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7D04E-D127-4876-9B13-F41E800C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Volcano plot</a:t>
            </a:r>
            <a:endParaRPr lang="en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5273CD0-88A8-4ED0-B9B6-94ADC2F2C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878032"/>
            <a:ext cx="4160982" cy="35814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Identify genes with FDR &lt; 0.05 and </a:t>
            </a:r>
            <a:r>
              <a:rPr lang="en-US" sz="2400" dirty="0" err="1"/>
              <a:t>logFC</a:t>
            </a:r>
            <a:r>
              <a:rPr lang="en-US" sz="2400" dirty="0"/>
              <a:t> &gt; 4</a:t>
            </a:r>
          </a:p>
          <a:p>
            <a:r>
              <a:rPr lang="en-US" sz="2400" dirty="0"/>
              <a:t>Trace lines at the FDR/FC threshold</a:t>
            </a:r>
          </a:p>
          <a:p>
            <a:r>
              <a:rPr lang="en-US" sz="2400" dirty="0"/>
              <a:t>Add gene names (symbols)</a:t>
            </a:r>
          </a:p>
          <a:p>
            <a:r>
              <a:rPr lang="en-US" sz="2400" dirty="0"/>
              <a:t>Control the colors</a:t>
            </a:r>
            <a:endParaRPr lang="en-CA" sz="24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1FFE79-7C55-436C-A70B-CE7EA91A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6420" y="2328863"/>
            <a:ext cx="6154986" cy="399356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data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esthetics</a:t>
            </a:r>
            <a:r>
              <a:rPr lang="en-US" sz="2400" dirty="0"/>
              <a:t>) + </a:t>
            </a:r>
            <a:r>
              <a:rPr lang="en-US" sz="2400" dirty="0" err="1"/>
              <a:t>geom_</a:t>
            </a:r>
            <a:r>
              <a:rPr lang="en-US" sz="2400" dirty="0" err="1">
                <a:solidFill>
                  <a:srgbClr val="0070C0"/>
                </a:solidFill>
              </a:rPr>
              <a:t>type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CA" sz="2400" dirty="0"/>
              <a:t>	Data: data frame</a:t>
            </a:r>
          </a:p>
          <a:p>
            <a:pPr marL="0" indent="0">
              <a:buNone/>
            </a:pPr>
            <a:r>
              <a:rPr lang="en-CA" sz="2400" dirty="0"/>
              <a:t>	Esthetics: </a:t>
            </a:r>
            <a:r>
              <a:rPr lang="en-CA" sz="2400" dirty="0" err="1"/>
              <a:t>aes</a:t>
            </a:r>
            <a:r>
              <a:rPr lang="en-CA" sz="2400" dirty="0"/>
              <a:t>(x, y, …)</a:t>
            </a:r>
          </a:p>
          <a:p>
            <a:pPr marL="0" indent="0">
              <a:buNone/>
            </a:pPr>
            <a:r>
              <a:rPr lang="en-CA" sz="2400" dirty="0" err="1"/>
              <a:t>ggplot</a:t>
            </a:r>
            <a:r>
              <a:rPr lang="en-CA" sz="2400" dirty="0"/>
              <a:t>(data1, </a:t>
            </a:r>
            <a:r>
              <a:rPr lang="en-CA" sz="2400" dirty="0" err="1"/>
              <a:t>aes</a:t>
            </a:r>
            <a:r>
              <a:rPr lang="en-CA" sz="2400" dirty="0"/>
              <a:t>(length, height)) + </a:t>
            </a:r>
            <a:r>
              <a:rPr lang="en-CA" sz="2400" dirty="0" err="1"/>
              <a:t>geom_point</a:t>
            </a:r>
            <a:r>
              <a:rPr lang="en-CA" sz="2400" dirty="0"/>
              <a:t>() + 	</a:t>
            </a:r>
            <a:r>
              <a:rPr lang="en-CA" sz="2400" dirty="0" err="1"/>
              <a:t>geom_point</a:t>
            </a:r>
            <a:r>
              <a:rPr lang="en-CA" sz="2400" dirty="0"/>
              <a:t>(data = data2)</a:t>
            </a:r>
          </a:p>
          <a:p>
            <a:pPr marL="0" indent="0">
              <a:buNone/>
            </a:pPr>
            <a:r>
              <a:rPr lang="en-CA" sz="2400" dirty="0" err="1"/>
              <a:t>ggtitle</a:t>
            </a:r>
            <a:r>
              <a:rPr lang="en-CA" sz="2400" dirty="0"/>
              <a:t> (</a:t>
            </a:r>
            <a:r>
              <a:rPr lang="en-CA" sz="2400" dirty="0">
                <a:solidFill>
                  <a:srgbClr val="0070C0"/>
                </a:solidFill>
              </a:rPr>
              <a:t>string</a:t>
            </a:r>
            <a:r>
              <a:rPr lang="en-CA" sz="2400" dirty="0"/>
              <a:t>): set title</a:t>
            </a:r>
          </a:p>
          <a:p>
            <a:pPr marL="0" indent="0">
              <a:buNone/>
            </a:pPr>
            <a:r>
              <a:rPr lang="en-CA" sz="2400" dirty="0" err="1"/>
              <a:t>ylab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0070C0"/>
                </a:solidFill>
              </a:rPr>
              <a:t>string</a:t>
            </a:r>
            <a:r>
              <a:rPr lang="en-CA" sz="2400" dirty="0"/>
              <a:t>)/</a:t>
            </a:r>
            <a:r>
              <a:rPr lang="en-CA" sz="2400" dirty="0" err="1"/>
              <a:t>xlab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0070C0"/>
                </a:solidFill>
              </a:rPr>
              <a:t>string</a:t>
            </a:r>
            <a:r>
              <a:rPr lang="en-CA" sz="2400" dirty="0"/>
              <a:t>):  change axis titles</a:t>
            </a:r>
          </a:p>
          <a:p>
            <a:pPr marL="0" indent="0">
              <a:buNone/>
            </a:pPr>
            <a:r>
              <a:rPr lang="en-CA" sz="2400" dirty="0" err="1"/>
              <a:t>ggsave</a:t>
            </a:r>
            <a:r>
              <a:rPr lang="en-CA" sz="2400" dirty="0"/>
              <a:t>(</a:t>
            </a:r>
            <a:r>
              <a:rPr lang="en-CA" sz="2400" dirty="0">
                <a:solidFill>
                  <a:srgbClr val="0070C0"/>
                </a:solidFill>
              </a:rPr>
              <a:t>file</a:t>
            </a:r>
            <a:r>
              <a:rPr lang="en-CA" sz="2400" dirty="0"/>
              <a:t>, </a:t>
            </a:r>
            <a:r>
              <a:rPr lang="en-CA" sz="2400" dirty="0" err="1">
                <a:solidFill>
                  <a:srgbClr val="0070C0"/>
                </a:solidFill>
              </a:rPr>
              <a:t>plotname</a:t>
            </a:r>
            <a:r>
              <a:rPr lang="en-C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18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7D04E-D127-4876-9B13-F41E800C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plot</a:t>
            </a:r>
            <a:endParaRPr lang="en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5273CD0-88A8-4ED0-B9B6-94ADC2F2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7401"/>
            <a:ext cx="9601200" cy="43719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 an MA plot with the DEG data</a:t>
            </a:r>
          </a:p>
          <a:p>
            <a:r>
              <a:rPr lang="en-US" sz="2400" dirty="0"/>
              <a:t>Required</a:t>
            </a:r>
          </a:p>
          <a:p>
            <a:pPr lvl="1"/>
            <a:r>
              <a:rPr lang="en-US" sz="2400" dirty="0"/>
              <a:t>X: mean (log) of the normalized counts (</a:t>
            </a:r>
            <a:r>
              <a:rPr lang="en-US" sz="2400" dirty="0" err="1"/>
              <a:t>logCPM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Y: log2 FC</a:t>
            </a:r>
          </a:p>
          <a:p>
            <a:r>
              <a:rPr lang="en-US" sz="2400" dirty="0"/>
              <a:t>Chose among:</a:t>
            </a:r>
          </a:p>
          <a:p>
            <a:pPr lvl="1"/>
            <a:r>
              <a:rPr lang="en-US" sz="2400" dirty="0"/>
              <a:t>Color significant genes (</a:t>
            </a:r>
            <a:r>
              <a:rPr lang="en-US" sz="2400" dirty="0" err="1"/>
              <a:t>pajd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Add horizontal lines at +/- some FC</a:t>
            </a:r>
          </a:p>
          <a:p>
            <a:pPr lvl="1"/>
            <a:r>
              <a:rPr lang="en-US" sz="2400" dirty="0"/>
              <a:t>Axis title</a:t>
            </a:r>
          </a:p>
          <a:p>
            <a:pPr lvl="1"/>
            <a:r>
              <a:rPr lang="en-US" sz="2400" dirty="0"/>
              <a:t>Plot title</a:t>
            </a:r>
          </a:p>
          <a:p>
            <a:pPr lvl="1"/>
            <a:r>
              <a:rPr lang="en-US" sz="2400" dirty="0"/>
              <a:t>Tweak legend</a:t>
            </a:r>
          </a:p>
        </p:txBody>
      </p:sp>
    </p:spTree>
    <p:extLst>
      <p:ext uri="{BB962C8B-B14F-4D97-AF65-F5344CB8AC3E}">
        <p14:creationId xmlns:p14="http://schemas.microsoft.com/office/powerpoint/2010/main" val="141581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7D04E-D127-4876-9B13-F41E800C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Heatmaps (</a:t>
            </a:r>
            <a:r>
              <a:rPr lang="en-US" dirty="0" err="1"/>
              <a:t>geom_tile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5273CD0-88A8-4ED0-B9B6-94ADC2F2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120"/>
            <a:ext cx="9601200" cy="46634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 a heatmap to show the variation in expression</a:t>
            </a:r>
          </a:p>
          <a:p>
            <a:r>
              <a:rPr lang="en-US" sz="2400" dirty="0"/>
              <a:t>Required</a:t>
            </a:r>
          </a:p>
          <a:p>
            <a:pPr lvl="1"/>
            <a:r>
              <a:rPr lang="en-US" sz="2400" dirty="0"/>
              <a:t>X: timepoints</a:t>
            </a:r>
          </a:p>
          <a:p>
            <a:pPr lvl="1"/>
            <a:r>
              <a:rPr lang="en-US" sz="2400" dirty="0"/>
              <a:t>Y: genes with abs(FC) &gt; 4 and FDR &lt; 0.05 between 0h and 5h</a:t>
            </a:r>
          </a:p>
          <a:p>
            <a:pPr lvl="1"/>
            <a:r>
              <a:rPr lang="en-US" sz="2400" dirty="0"/>
              <a:t>Color: log(mean CPM) for each </a:t>
            </a:r>
            <a:r>
              <a:rPr lang="en-US" sz="2400" dirty="0" err="1"/>
              <a:t>tp</a:t>
            </a:r>
            <a:endParaRPr lang="en-US" sz="2400" dirty="0"/>
          </a:p>
          <a:p>
            <a:pPr lvl="1"/>
            <a:r>
              <a:rPr lang="en-US" sz="2400" dirty="0"/>
              <a:t>Hint: use apply and melt</a:t>
            </a:r>
          </a:p>
          <a:p>
            <a:r>
              <a:rPr lang="en-US" sz="2400" dirty="0"/>
              <a:t>Chose among:</a:t>
            </a:r>
          </a:p>
          <a:p>
            <a:pPr lvl="1"/>
            <a:r>
              <a:rPr lang="en-US" sz="2400" dirty="0"/>
              <a:t>Axis title</a:t>
            </a:r>
          </a:p>
          <a:p>
            <a:pPr lvl="1"/>
            <a:r>
              <a:rPr lang="en-US" sz="2400" dirty="0"/>
              <a:t>Plot title</a:t>
            </a:r>
          </a:p>
          <a:p>
            <a:pPr lvl="1"/>
            <a:r>
              <a:rPr lang="en-US" sz="2400" dirty="0"/>
              <a:t>Tweak legend (low = blue, high = red)</a:t>
            </a:r>
          </a:p>
          <a:p>
            <a:pPr lvl="1"/>
            <a:r>
              <a:rPr lang="en-US" sz="2400" dirty="0"/>
              <a:t>Remove y labels</a:t>
            </a:r>
          </a:p>
        </p:txBody>
      </p:sp>
    </p:spTree>
    <p:extLst>
      <p:ext uri="{BB962C8B-B14F-4D97-AF65-F5344CB8AC3E}">
        <p14:creationId xmlns:p14="http://schemas.microsoft.com/office/powerpoint/2010/main" val="31891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D1F9E-C118-4925-81B9-16B8909C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</a:t>
            </a:r>
            <a:r>
              <a:rPr lang="en-US" dirty="0">
                <a:solidFill>
                  <a:srgbClr val="0070C0"/>
                </a:solidFill>
              </a:rPr>
              <a:t>– What’s wrong?</a:t>
            </a:r>
            <a:endParaRPr lang="en-CA" dirty="0">
              <a:solidFill>
                <a:srgbClr val="0070C0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75004B-3576-4FEF-B9FA-DAD38AA7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40" y="1498252"/>
            <a:ext cx="9601200" cy="148405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196137-9FEC-4FCF-8605-7BE0C330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39" y="3122613"/>
            <a:ext cx="6560821" cy="338015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A2BD32C-16F3-420E-981A-A940CAEA8460}"/>
              </a:ext>
            </a:extLst>
          </p:cNvPr>
          <p:cNvSpPr txBox="1"/>
          <p:nvPr/>
        </p:nvSpPr>
        <p:spPr>
          <a:xfrm>
            <a:off x="8260081" y="3375659"/>
            <a:ext cx="3650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“While we had a majority of upregulated genes at 5h, we have a majority of downregulated genes after 12h after dexamethasone treatment”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292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D1F9E-C118-4925-81B9-16B8909C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</a:t>
            </a:r>
            <a:r>
              <a:rPr lang="en-US" dirty="0">
                <a:solidFill>
                  <a:srgbClr val="0070C0"/>
                </a:solidFill>
              </a:rPr>
              <a:t>– What’s wrong?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2BD32C-16F3-420E-981A-A940CAEA8460}"/>
              </a:ext>
            </a:extLst>
          </p:cNvPr>
          <p:cNvSpPr txBox="1"/>
          <p:nvPr/>
        </p:nvSpPr>
        <p:spPr>
          <a:xfrm>
            <a:off x="8260081" y="3375659"/>
            <a:ext cx="3650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most interesting results are after 1h, as we see a number of downregulated and upregulated genes, even more than during the later timepoints.”</a:t>
            </a:r>
            <a:endParaRPr lang="en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F74DAEB-917A-4CF3-83DF-02B47A20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485"/>
            <a:ext cx="10721340" cy="16007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6CBD3E-0B4F-4F5D-98C2-9A4A3ACC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53591"/>
            <a:ext cx="6507480" cy="32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FD4A98-9A63-432A-A9B1-F29B11D6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D49E8-FED7-46E9-A056-20EADD40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781" y="1557339"/>
            <a:ext cx="4008620" cy="353615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Bioconductor packages</a:t>
            </a:r>
          </a:p>
          <a:p>
            <a:pPr lvl="1"/>
            <a:r>
              <a:rPr lang="en-US" dirty="0" err="1"/>
              <a:t>edgeR</a:t>
            </a:r>
            <a:endParaRPr lang="en-US" dirty="0"/>
          </a:p>
          <a:p>
            <a:r>
              <a:rPr lang="en-US" dirty="0"/>
              <a:t>CRAN packages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/>
              <a:t>reshape2*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C3223D4-6B1A-4406-95AF-2AD68BAFB0C1}"/>
              </a:ext>
            </a:extLst>
          </p:cNvPr>
          <p:cNvSpPr txBox="1">
            <a:spLocks/>
          </p:cNvSpPr>
          <p:nvPr/>
        </p:nvSpPr>
        <p:spPr>
          <a:xfrm>
            <a:off x="1032487" y="1638848"/>
            <a:ext cx="5464215" cy="466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PCA</a:t>
            </a:r>
          </a:p>
          <a:p>
            <a:pPr lvl="1"/>
            <a:r>
              <a:rPr lang="en-US" dirty="0"/>
              <a:t>What does it do?</a:t>
            </a:r>
          </a:p>
          <a:p>
            <a:pPr lvl="1"/>
            <a:r>
              <a:rPr lang="en-US" dirty="0"/>
              <a:t>How to use and interpret it</a:t>
            </a:r>
          </a:p>
          <a:p>
            <a:r>
              <a:rPr lang="en-US" dirty="0" err="1"/>
              <a:t>edgeR</a:t>
            </a:r>
            <a:endParaRPr lang="en-US" dirty="0"/>
          </a:p>
          <a:p>
            <a:pPr lvl="1"/>
            <a:r>
              <a:rPr lang="en-US" dirty="0"/>
              <a:t>What does it again?</a:t>
            </a:r>
          </a:p>
          <a:p>
            <a:pPr lvl="1"/>
            <a:r>
              <a:rPr lang="en-US" dirty="0"/>
              <a:t>DEG analysis</a:t>
            </a:r>
          </a:p>
          <a:p>
            <a:r>
              <a:rPr lang="en-US" dirty="0"/>
              <a:t>Data visualization with ggplot2</a:t>
            </a:r>
          </a:p>
          <a:p>
            <a:pPr lvl="1"/>
            <a:r>
              <a:rPr lang="en-US" dirty="0"/>
              <a:t>ggplot2*</a:t>
            </a:r>
          </a:p>
          <a:p>
            <a:pPr lvl="1"/>
            <a:r>
              <a:rPr lang="en-US" dirty="0"/>
              <a:t>Volcano plot</a:t>
            </a:r>
          </a:p>
          <a:p>
            <a:pPr lvl="1"/>
            <a:r>
              <a:rPr lang="en-US" dirty="0"/>
              <a:t>MA plot</a:t>
            </a:r>
          </a:p>
          <a:p>
            <a:pPr lvl="1"/>
            <a:r>
              <a:rPr lang="en-US" dirty="0"/>
              <a:t>heatmaps</a:t>
            </a:r>
          </a:p>
        </p:txBody>
      </p:sp>
    </p:spTree>
    <p:extLst>
      <p:ext uri="{BB962C8B-B14F-4D97-AF65-F5344CB8AC3E}">
        <p14:creationId xmlns:p14="http://schemas.microsoft.com/office/powerpoint/2010/main" val="280655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6F7-DC04-4309-934E-797BE0F0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PCA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82C4-1C58-4343-AB5C-90F9A93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0575322" cy="2496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Principle –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277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4DD-C20E-4B33-8DD4-63EB23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E24A-65CC-48E7-A8A5-0D468507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91" y="1580170"/>
            <a:ext cx="10757191" cy="4126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Problem: We have data with x dimensions and want to reduce it to y dimensions</a:t>
            </a:r>
          </a:p>
          <a:p>
            <a:pPr marL="0" indent="0">
              <a:buNone/>
            </a:pPr>
            <a:r>
              <a:rPr lang="en-US" sz="2400" dirty="0"/>
              <a:t>	Ex: 3 dimensions (Sepal length, sepal width and petal length) we want to see on 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8FDC7A-CF2D-4075-9C2B-648372D9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2" y="2507456"/>
            <a:ext cx="5293458" cy="38348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E75102-B4DB-4EC7-A8DB-A4397332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73" y="2507455"/>
            <a:ext cx="5293458" cy="38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3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4DD-C20E-4B33-8DD4-63EB23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E24A-65CC-48E7-A8A5-0D468507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91" y="1580170"/>
            <a:ext cx="10757191" cy="4126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Goal: reduce x dimensions in y orthogonal vectors that capture most variation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F0319-7CB7-4803-ABC6-60FC28D7B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0" t="10000"/>
          <a:stretch/>
        </p:blipFill>
        <p:spPr>
          <a:xfrm>
            <a:off x="7172720" y="2171700"/>
            <a:ext cx="4142267" cy="32858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B9271AC-DD22-4A83-A3F2-9A92EDE5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91" y="2171700"/>
            <a:ext cx="3328403" cy="3722691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FF80E91-B6DE-4688-86AF-0BA6A383EC0A}"/>
              </a:ext>
            </a:extLst>
          </p:cNvPr>
          <p:cNvSpPr/>
          <p:nvPr/>
        </p:nvSpPr>
        <p:spPr>
          <a:xfrm>
            <a:off x="4650581" y="3493294"/>
            <a:ext cx="1064418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5B080-7DA4-4645-92CD-9A3D1BF485F3}"/>
              </a:ext>
            </a:extLst>
          </p:cNvPr>
          <p:cNvCxnSpPr>
            <a:cxnSpLocks/>
          </p:cNvCxnSpPr>
          <p:nvPr/>
        </p:nvCxnSpPr>
        <p:spPr>
          <a:xfrm>
            <a:off x="6979839" y="5590567"/>
            <a:ext cx="4514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6C328A-09C5-48D3-A10E-999885E87478}"/>
              </a:ext>
            </a:extLst>
          </p:cNvPr>
          <p:cNvCxnSpPr>
            <a:cxnSpLocks/>
          </p:cNvCxnSpPr>
          <p:nvPr/>
        </p:nvCxnSpPr>
        <p:spPr>
          <a:xfrm flipV="1">
            <a:off x="6979839" y="2061064"/>
            <a:ext cx="0" cy="3529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49A208C-8109-4350-888A-1960FBE70DBA}"/>
              </a:ext>
            </a:extLst>
          </p:cNvPr>
          <p:cNvSpPr txBox="1"/>
          <p:nvPr/>
        </p:nvSpPr>
        <p:spPr>
          <a:xfrm>
            <a:off x="6096000" y="5571080"/>
            <a:ext cx="5627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PC1</a:t>
            </a:r>
          </a:p>
          <a:p>
            <a:pPr algn="r"/>
            <a:r>
              <a:rPr lang="en-US" dirty="0"/>
              <a:t>~75% of variance</a:t>
            </a:r>
          </a:p>
          <a:p>
            <a:pPr algn="r"/>
            <a:r>
              <a:rPr lang="en-US" dirty="0"/>
              <a:t>0.8 </a:t>
            </a:r>
            <a:r>
              <a:rPr lang="en-US" dirty="0" err="1"/>
              <a:t>Petal.Length</a:t>
            </a:r>
            <a:r>
              <a:rPr lang="en-US" dirty="0"/>
              <a:t> – 0.1 </a:t>
            </a:r>
            <a:r>
              <a:rPr lang="en-US" dirty="0" err="1"/>
              <a:t>Sepal.Width</a:t>
            </a:r>
            <a:r>
              <a:rPr lang="en-US" dirty="0"/>
              <a:t> + 0.05 </a:t>
            </a:r>
            <a:r>
              <a:rPr lang="en-US" dirty="0" err="1"/>
              <a:t>Sepal.Length</a:t>
            </a:r>
            <a:endParaRPr lang="en-CA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666254C-FB1B-441B-8938-07A9C3D2A0EB}"/>
              </a:ext>
            </a:extLst>
          </p:cNvPr>
          <p:cNvSpPr txBox="1"/>
          <p:nvPr/>
        </p:nvSpPr>
        <p:spPr>
          <a:xfrm rot="16200000">
            <a:off x="4586600" y="3235144"/>
            <a:ext cx="347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PC2</a:t>
            </a:r>
          </a:p>
          <a:p>
            <a:pPr algn="r"/>
            <a:r>
              <a:rPr lang="en-US" dirty="0"/>
              <a:t>~20% of variance</a:t>
            </a:r>
          </a:p>
          <a:p>
            <a:pPr algn="r"/>
            <a:r>
              <a:rPr lang="en-US" dirty="0"/>
              <a:t>-0.1 </a:t>
            </a:r>
            <a:r>
              <a:rPr lang="en-US" dirty="0" err="1"/>
              <a:t>Petal.Length</a:t>
            </a:r>
            <a:r>
              <a:rPr lang="en-US" dirty="0"/>
              <a:t> + 0.2 </a:t>
            </a:r>
            <a:r>
              <a:rPr lang="en-US" dirty="0" err="1"/>
              <a:t>Sepal.Width</a:t>
            </a:r>
            <a:r>
              <a:rPr lang="en-US" dirty="0"/>
              <a:t> + 0.7 </a:t>
            </a:r>
            <a:r>
              <a:rPr lang="en-US" dirty="0" err="1"/>
              <a:t>Sepal.Length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462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4DD-C20E-4B33-8DD4-63EB23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E24A-65CC-48E7-A8A5-0D468507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91" y="1707356"/>
            <a:ext cx="10757191" cy="4529138"/>
          </a:xfrm>
        </p:spPr>
        <p:txBody>
          <a:bodyPr>
            <a:normAutofit/>
          </a:bodyPr>
          <a:lstStyle/>
          <a:p>
            <a:r>
              <a:rPr lang="en-US" sz="2400" dirty="0"/>
              <a:t>Linear -&gt; easy to interpret and translate</a:t>
            </a:r>
          </a:p>
          <a:p>
            <a:pPr lvl="1"/>
            <a:r>
              <a:rPr lang="en-US" sz="2400" dirty="0"/>
              <a:t>What dimensions contribute most to the dimension?</a:t>
            </a:r>
          </a:p>
          <a:p>
            <a:pPr lvl="1"/>
            <a:r>
              <a:rPr lang="en-US" sz="2400" dirty="0"/>
              <a:t>Adding points to the space</a:t>
            </a:r>
          </a:p>
          <a:p>
            <a:r>
              <a:rPr lang="en-US" sz="2400" dirty="0"/>
              <a:t>Distance ~ difference</a:t>
            </a:r>
          </a:p>
          <a:p>
            <a:r>
              <a:rPr lang="en-US" sz="2400" dirty="0"/>
              <a:t>Principal component: axis</a:t>
            </a:r>
          </a:p>
          <a:p>
            <a:r>
              <a:rPr lang="en-US" sz="2400" dirty="0"/>
              <a:t>Eigenvector: vector containing the “weights” of each feature to create a PC</a:t>
            </a:r>
          </a:p>
          <a:p>
            <a:r>
              <a:rPr lang="en-US" sz="2400" dirty="0"/>
              <a:t>Relationship between values more important than the actual values</a:t>
            </a:r>
          </a:p>
          <a:p>
            <a:endParaRPr lang="en-US" sz="2400" dirty="0"/>
          </a:p>
          <a:p>
            <a:r>
              <a:rPr lang="en-US" sz="2400" dirty="0"/>
              <a:t>Sometimes, linear is not enough -&gt; UMAP, </a:t>
            </a:r>
            <a:r>
              <a:rPr lang="en-US" sz="2400" dirty="0" err="1"/>
              <a:t>tSNE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69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A12EF-62A2-4936-97D5-91631869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R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6FA72-161B-48A4-8B4C-2272270A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8780"/>
            <a:ext cx="9601200" cy="4671060"/>
          </a:xfrm>
        </p:spPr>
        <p:txBody>
          <a:bodyPr>
            <a:normAutofit/>
          </a:bodyPr>
          <a:lstStyle/>
          <a:p>
            <a:r>
              <a:rPr lang="en-US" sz="2400" dirty="0" err="1"/>
              <a:t>prcomp</a:t>
            </a:r>
            <a:r>
              <a:rPr lang="en-US" sz="2400" dirty="0"/>
              <a:t>()</a:t>
            </a:r>
          </a:p>
          <a:p>
            <a:r>
              <a:rPr lang="en-US" sz="2400" dirty="0"/>
              <a:t>Takes a matrix or data frame (with numerical values)</a:t>
            </a:r>
          </a:p>
          <a:p>
            <a:r>
              <a:rPr lang="en-US" sz="2400" dirty="0"/>
              <a:t>The number of PC is customizable</a:t>
            </a:r>
          </a:p>
          <a:p>
            <a:r>
              <a:rPr lang="en-US" sz="2400" dirty="0"/>
              <a:t>Returns an object with</a:t>
            </a:r>
          </a:p>
          <a:p>
            <a:pPr lvl="1"/>
            <a:r>
              <a:rPr lang="en-CA" sz="2400" dirty="0" err="1"/>
              <a:t>sdev</a:t>
            </a:r>
            <a:r>
              <a:rPr lang="en-CA" sz="2400" dirty="0"/>
              <a:t>: the standard deviation captured by each PC</a:t>
            </a:r>
          </a:p>
          <a:p>
            <a:pPr lvl="1"/>
            <a:r>
              <a:rPr lang="en-CA" sz="2400" dirty="0"/>
              <a:t>rotation: eigenvectors matrix (cols: PCs, rows: features)</a:t>
            </a:r>
          </a:p>
          <a:p>
            <a:pPr lvl="1"/>
            <a:r>
              <a:rPr lang="en-CA" sz="2400" dirty="0"/>
              <a:t>x: transformed data (coordinates of points in the PC space)</a:t>
            </a:r>
          </a:p>
          <a:p>
            <a:pPr lvl="1"/>
            <a:r>
              <a:rPr lang="en-CA" sz="2400" dirty="0"/>
              <a:t>center: parameters used to center around 0 if done</a:t>
            </a:r>
          </a:p>
          <a:p>
            <a:pPr lvl="1"/>
            <a:r>
              <a:rPr lang="en-CA" sz="2400" dirty="0"/>
              <a:t>scale: parameters used to scale if done</a:t>
            </a:r>
          </a:p>
        </p:txBody>
      </p:sp>
    </p:spTree>
    <p:extLst>
      <p:ext uri="{BB962C8B-B14F-4D97-AF65-F5344CB8AC3E}">
        <p14:creationId xmlns:p14="http://schemas.microsoft.com/office/powerpoint/2010/main" val="197218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A12EF-62A2-4936-97D5-91631869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R</a:t>
            </a:r>
            <a:endParaRPr lang="en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598578-4503-4651-81CE-3E4383B60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749" y="1341120"/>
            <a:ext cx="9167435" cy="5036820"/>
          </a:xfrm>
        </p:spPr>
      </p:pic>
    </p:spTree>
    <p:extLst>
      <p:ext uri="{BB962C8B-B14F-4D97-AF65-F5344CB8AC3E}">
        <p14:creationId xmlns:p14="http://schemas.microsoft.com/office/powerpoint/2010/main" val="228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6F7-DC04-4309-934E-797BE0F0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</a:t>
            </a:r>
            <a:r>
              <a:rPr lang="en-US" dirty="0" err="1"/>
              <a:t>edgeR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82C4-1C58-4343-AB5C-90F9A93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0575322" cy="2496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Review – general use – comparing methods</a:t>
            </a:r>
          </a:p>
        </p:txBody>
      </p:sp>
    </p:spTree>
    <p:extLst>
      <p:ext uri="{BB962C8B-B14F-4D97-AF65-F5344CB8AC3E}">
        <p14:creationId xmlns:p14="http://schemas.microsoft.com/office/powerpoint/2010/main" val="340186904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Personnalisé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7FC1DB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27513811F4F34D8F7926718A1F7DB5" ma:contentTypeVersion="2" ma:contentTypeDescription="Create a new document." ma:contentTypeScope="" ma:versionID="61729ae98a8c351b54c4c462b745d885">
  <xsd:schema xmlns:xsd="http://www.w3.org/2001/XMLSchema" xmlns:xs="http://www.w3.org/2001/XMLSchema" xmlns:p="http://schemas.microsoft.com/office/2006/metadata/properties" xmlns:ns3="d885d400-1640-4af5-bb37-985cb907040a" targetNamespace="http://schemas.microsoft.com/office/2006/metadata/properties" ma:root="true" ma:fieldsID="9d1c91df25e8d4a0cffd3c98b9dd6194" ns3:_="">
    <xsd:import namespace="d885d400-1640-4af5-bb37-985cb90704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d400-1640-4af5-bb37-985cb90704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42A211-66F0-4948-AC42-34B5724A0B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d400-1640-4af5-bb37-985cb90704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A87599-4F82-47C3-9AD5-5BA89264BBC5}">
  <ds:schemaRefs>
    <ds:schemaRef ds:uri="http://purl.org/dc/elements/1.1/"/>
    <ds:schemaRef ds:uri="http://schemas.microsoft.com/office/2006/metadata/properties"/>
    <ds:schemaRef ds:uri="d885d400-1640-4af5-bb37-985cb90704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64283F-E6B6-4E95-9264-392EAD9EF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12089</TotalTime>
  <Words>729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Franklin Gothic Book</vt:lpstr>
      <vt:lpstr>Cadrage</vt:lpstr>
      <vt:lpstr>Precision Health Bootcamp</vt:lpstr>
      <vt:lpstr>Plan</vt:lpstr>
      <vt:lpstr>1- PCA</vt:lpstr>
      <vt:lpstr>Principal Components Analysis</vt:lpstr>
      <vt:lpstr>Principal Components Analysis</vt:lpstr>
      <vt:lpstr>Principal Components Analysis</vt:lpstr>
      <vt:lpstr>PCA in R</vt:lpstr>
      <vt:lpstr>PCA in R</vt:lpstr>
      <vt:lpstr>2- edgeR</vt:lpstr>
      <vt:lpstr>edgeR – pipeline</vt:lpstr>
      <vt:lpstr>3- data visualization</vt:lpstr>
      <vt:lpstr>Volcano plot</vt:lpstr>
      <vt:lpstr>Volcano plot</vt:lpstr>
      <vt:lpstr>MA plot</vt:lpstr>
      <vt:lpstr>Heatmaps (geom_tile)</vt:lpstr>
      <vt:lpstr>Analysis 1 – What’s wrong?</vt:lpstr>
      <vt:lpstr>Analysis 2 – What’s wrong?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Baguette</dc:creator>
  <cp:lastModifiedBy>Yixiao Zeng</cp:lastModifiedBy>
  <cp:revision>46</cp:revision>
  <dcterms:created xsi:type="dcterms:W3CDTF">2021-03-22T17:35:12Z</dcterms:created>
  <dcterms:modified xsi:type="dcterms:W3CDTF">2024-09-25T15:33:54Z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0x0101001027513811F4F34D8F7926718A1F7DB5</vt:lpwstr>
  </property>
</Properties>
</file>