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63" r:id="rId5"/>
    <p:sldId id="267" r:id="rId6"/>
    <p:sldId id="259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tags" Target="../tags/tag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785"/>
            <a:ext cx="6064885" cy="6078220"/>
          </a:xfrm>
          <a:prstGeom prst="rect">
            <a:avLst/>
          </a:prstGeom>
        </p:spPr>
      </p:pic>
      <p:pic>
        <p:nvPicPr>
          <p:cNvPr id="5" name="图片 4" descr="seg_00_223s"/>
          <p:cNvPicPr>
            <a:picLocks noChangeAspect="1"/>
          </p:cNvPicPr>
          <p:nvPr/>
        </p:nvPicPr>
        <p:blipFill>
          <a:blip r:embed="rId2"/>
          <a:srcRect l="12450" t="10950" r="9870" b="11380"/>
          <a:stretch>
            <a:fillRect/>
          </a:stretch>
        </p:blipFill>
        <p:spPr>
          <a:xfrm>
            <a:off x="6065520" y="57785"/>
            <a:ext cx="6126480" cy="61258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1555" y="6204585"/>
            <a:ext cx="977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felzenszwalb</a:t>
            </a:r>
            <a:r>
              <a:rPr lang="zh-CN" altLang="en-US">
                <a:sym typeface="+mn-ea"/>
              </a:rPr>
              <a:t>超像素分割scale=32, sigma=0.5, min_size=64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eg_04_314s"/>
          <p:cNvPicPr>
            <a:picLocks noChangeAspect="1"/>
          </p:cNvPicPr>
          <p:nvPr/>
        </p:nvPicPr>
        <p:blipFill>
          <a:blip r:embed="rId1"/>
          <a:srcRect l="12440" t="10560" r="9750" b="11080"/>
          <a:stretch>
            <a:fillRect/>
          </a:stretch>
        </p:blipFill>
        <p:spPr>
          <a:xfrm>
            <a:off x="6055360" y="96520"/>
            <a:ext cx="6115685" cy="6160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6055360" cy="60553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1555" y="6204585"/>
            <a:ext cx="977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04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felzenszwalb</a:t>
            </a:r>
            <a:r>
              <a:rPr lang="zh-CN" altLang="en-US">
                <a:sym typeface="+mn-ea"/>
              </a:rPr>
              <a:t>超像素分割scale=32, sigma=0.5, min_size=64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eg_epoch20size50class00_slic_n4000_com100_sigma0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4420" y="226060"/>
            <a:ext cx="5971540" cy="597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0"/>
            <a:ext cx="6064885" cy="607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1555" y="6204585"/>
            <a:ext cx="1106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SLIC</a:t>
            </a:r>
            <a:r>
              <a:rPr lang="zh-CN" altLang="en-US">
                <a:sym typeface="+mn-ea"/>
              </a:rPr>
              <a:t>超像素分割 n_segments=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000, compactness=100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ym typeface="+mn-ea"/>
              </a:rPr>
              <a:t>sigma=0.2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225"/>
            <a:ext cx="6055360" cy="6055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1555" y="6204585"/>
            <a:ext cx="1106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04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SLIC</a:t>
            </a:r>
            <a:r>
              <a:rPr lang="zh-CN" altLang="en-US">
                <a:sym typeface="+mn-ea"/>
              </a:rPr>
              <a:t>超像素分割 n_segments=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000, compactness=100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ym typeface="+mn-ea"/>
              </a:rPr>
              <a:t>sigma=0.2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seg_epoch20size50class04_slic_n4000_com100_sigma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29870"/>
            <a:ext cx="5914390" cy="5914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785"/>
            <a:ext cx="6064885" cy="6078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1555" y="6204585"/>
            <a:ext cx="977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00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felzenszwalb</a:t>
            </a:r>
            <a:r>
              <a:rPr lang="zh-CN" altLang="en-US">
                <a:sym typeface="+mn-ea"/>
              </a:rPr>
              <a:t>超像素分割scale=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, sigma=0.5, min_size=64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seg_epoch20size50class00_felz_scale16_sigma0_5_min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15570"/>
            <a:ext cx="5962650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225"/>
            <a:ext cx="6055360" cy="6055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1555" y="6204585"/>
            <a:ext cx="977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04</a:t>
            </a:r>
            <a:r>
              <a:rPr lang="zh-CN" altLang="en-US"/>
              <a:t>年 </a:t>
            </a:r>
            <a:r>
              <a:rPr lang="en-US" altLang="zh-CN"/>
              <a:t>Co-train(epoch20 size50)+ unCNN(</a:t>
            </a:r>
            <a:r>
              <a:rPr lang="en-US" altLang="zh-CN">
                <a:sym typeface="+mn-ea"/>
              </a:rPr>
              <a:t>felzenszwalb</a:t>
            </a:r>
            <a:r>
              <a:rPr lang="zh-CN" altLang="en-US">
                <a:sym typeface="+mn-ea"/>
              </a:rPr>
              <a:t>超像素分割scale=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, sigma=0.5, min_size=64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seg_epoch20size50class04_felz_scale16_sigma0_5_minsize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222250"/>
            <a:ext cx="5930900" cy="593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epoch100size10class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0" y="173990"/>
            <a:ext cx="5914390" cy="5914390"/>
          </a:xfrm>
          <a:prstGeom prst="rect">
            <a:avLst/>
          </a:prstGeom>
        </p:spPr>
      </p:pic>
      <p:pic>
        <p:nvPicPr>
          <p:cNvPr id="3" name="图片 2" descr="epoch100size10class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" y="156845"/>
            <a:ext cx="5931535" cy="5931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4"/>
          <p:cNvPicPr>
            <a:picLocks noChangeAspect="1"/>
          </p:cNvPicPr>
          <p:nvPr/>
        </p:nvPicPr>
        <p:blipFill>
          <a:blip r:embed="rId1"/>
          <a:srcRect l="12639" t="10903" r="10139" b="11562"/>
          <a:stretch>
            <a:fillRect/>
          </a:stretch>
        </p:blipFill>
        <p:spPr>
          <a:xfrm>
            <a:off x="6149975" y="211455"/>
            <a:ext cx="6042025" cy="6068695"/>
          </a:xfrm>
          <a:prstGeom prst="rect">
            <a:avLst/>
          </a:prstGeom>
        </p:spPr>
      </p:pic>
      <p:pic>
        <p:nvPicPr>
          <p:cNvPr id="4" name="图片 3" descr="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2431" t="11181" r="10208" b="11562"/>
          <a:stretch>
            <a:fillRect/>
          </a:stretch>
        </p:blipFill>
        <p:spPr>
          <a:xfrm>
            <a:off x="0" y="203200"/>
            <a:ext cx="6085205" cy="6076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30204876"/>
  <p:tag name="KSO_WM_UNIT_PLACING_PICTURE_USER_VIEWPORT" val="{&quot;height&quot;:14400,&quot;width&quot;:144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万盛华</dc:creator>
  <cp:lastModifiedBy>有一个地方</cp:lastModifiedBy>
  <cp:revision>4</cp:revision>
  <dcterms:created xsi:type="dcterms:W3CDTF">2020-06-11T13:49:00Z</dcterms:created>
  <dcterms:modified xsi:type="dcterms:W3CDTF">2020-06-18T15:34:57Z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