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56" r:id="rId4"/>
    <p:sldId id="258" r:id="rId5"/>
    <p:sldId id="259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16530" y="1563370"/>
            <a:ext cx="659701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latin typeface="宋体" panose="02010600030101010101" pitchFamily="2" charset="-122"/>
                <a:ea typeface="宋体" panose="02010600030101010101" pitchFamily="2" charset="-122"/>
              </a:rPr>
              <a:t>近星期实验与研究总结</a:t>
            </a:r>
            <a:endParaRPr lang="zh-CN" altLang="en-US" sz="4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4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万盛华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2655" y="831850"/>
            <a:ext cx="10346690" cy="3249295"/>
          </a:xfrm>
        </p:spPr>
        <p:txBody>
          <a:bodyPr>
            <a:noAutofit/>
          </a:bodyPr>
          <a:p>
            <a:pPr algn="l"/>
            <a:r>
              <a:rPr lang="zh-CN" altLang="en-US" sz="2400"/>
              <a:t>Supervised and Semi-Supervised Multi-View Canonical Correlation Analysis Ensemble for Heterogeneous Domain Adaptation in Remote Sensing Image Classification</a:t>
            </a:r>
            <a:br>
              <a:rPr lang="zh-CN" altLang="en-US" sz="2400"/>
            </a:b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Multi-level monitoring of subtle urban changes for the megacities of China using high-resolution multi-view satellite imagery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6535" y="0"/>
            <a:ext cx="9034780" cy="6783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0710" y="791845"/>
            <a:ext cx="105962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数据扩充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原有</a:t>
            </a:r>
            <a:r>
              <a:rPr lang="en-US" altLang="zh-CN" sz="2800"/>
              <a:t>3</a:t>
            </a:r>
            <a:r>
              <a:rPr lang="zh-CN" altLang="en-US" sz="2800"/>
              <a:t>期 </a:t>
            </a:r>
            <a:r>
              <a:rPr lang="en-US" altLang="zh-CN" sz="2800"/>
              <a:t>000326</a:t>
            </a:r>
            <a:r>
              <a:rPr lang="zh-CN" altLang="en-US" sz="2800"/>
              <a:t>，</a:t>
            </a:r>
            <a:r>
              <a:rPr lang="en-US" altLang="zh-CN" sz="2800"/>
              <a:t>040121</a:t>
            </a:r>
            <a:r>
              <a:rPr lang="zh-CN" altLang="en-US" sz="2800"/>
              <a:t>，</a:t>
            </a:r>
            <a:r>
              <a:rPr lang="en-US" altLang="zh-CN" sz="2800"/>
              <a:t>090618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现在扩充到了同一地区</a:t>
            </a:r>
            <a:r>
              <a:rPr lang="en-US" altLang="zh-CN" sz="2800"/>
              <a:t>10</a:t>
            </a:r>
            <a:r>
              <a:rPr lang="zh-CN" altLang="en-US" sz="2800"/>
              <a:t>年数据，分辨率</a:t>
            </a:r>
            <a:r>
              <a:rPr lang="en-US" altLang="zh-CN" sz="2800"/>
              <a:t>1.2m</a:t>
            </a:r>
            <a:r>
              <a:rPr lang="zh-CN" altLang="en-US" sz="2800"/>
              <a:t>，</a:t>
            </a:r>
            <a:r>
              <a:rPr lang="en-US" altLang="zh-CN" sz="2800"/>
              <a:t>5451x5415x4</a:t>
            </a:r>
            <a:r>
              <a:rPr lang="zh-CN" altLang="en-US" sz="2800">
                <a:sym typeface="+mn-ea"/>
              </a:rPr>
              <a:t>，空间位置完全匹配</a:t>
            </a:r>
            <a:endParaRPr lang="zh-CN" altLang="en-US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集中在夏天</a:t>
            </a:r>
            <a:r>
              <a:rPr lang="en-US" altLang="zh-CN" sz="2800"/>
              <a:t>6</a:t>
            </a:r>
            <a:r>
              <a:rPr lang="zh-CN" altLang="en-US" sz="2800"/>
              <a:t>，</a:t>
            </a:r>
            <a:r>
              <a:rPr lang="en-US" altLang="zh-CN" sz="2800"/>
              <a:t>7</a:t>
            </a:r>
            <a:r>
              <a:rPr lang="zh-CN" altLang="en-US" sz="2800"/>
              <a:t>，</a:t>
            </a:r>
            <a:r>
              <a:rPr lang="en-US" altLang="zh-CN" sz="2800"/>
              <a:t>8</a:t>
            </a:r>
            <a:r>
              <a:rPr lang="zh-CN" altLang="en-US" sz="2800"/>
              <a:t>，</a:t>
            </a:r>
            <a:r>
              <a:rPr lang="en-US" altLang="zh-CN" sz="2800"/>
              <a:t>9</a:t>
            </a:r>
            <a:r>
              <a:rPr lang="zh-CN" altLang="en-US" sz="2800"/>
              <a:t>四个月份，有少许薄雾，但是较易处理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5576" b="56799"/>
          <a:stretch>
            <a:fillRect/>
          </a:stretch>
        </p:blipFill>
        <p:spPr>
          <a:xfrm>
            <a:off x="0" y="349885"/>
            <a:ext cx="12275185" cy="61582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43361" b="3697"/>
          <a:stretch>
            <a:fillRect/>
          </a:stretch>
        </p:blipFill>
        <p:spPr>
          <a:xfrm>
            <a:off x="1337945" y="17780"/>
            <a:ext cx="9689465" cy="6840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2640965" y="-1152525"/>
            <a:ext cx="6909435" cy="9213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66190" y="692150"/>
            <a:ext cx="927989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基于同一地区一年或者首尾两年的数据，作为</a:t>
            </a:r>
            <a:r>
              <a:rPr lang="en-US" altLang="zh-CN" sz="2800"/>
              <a:t>source domain,</a:t>
            </a:r>
            <a:r>
              <a:rPr lang="zh-CN" altLang="en-US" sz="2800">
                <a:sym typeface="+mn-ea"/>
              </a:rPr>
              <a:t>训练出一个基模型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由于数据的分布在时间上连续，空间上为同一地区，为了减少之后训练样本选取的工作，之后年份的数据作为</a:t>
            </a:r>
            <a:r>
              <a:rPr lang="en-US" altLang="zh-CN" sz="2800">
                <a:sym typeface="+mn-ea"/>
              </a:rPr>
              <a:t>target domain</a:t>
            </a:r>
            <a:r>
              <a:rPr lang="zh-CN" altLang="en-US"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target domain</a:t>
            </a:r>
            <a:r>
              <a:rPr lang="zh-CN" altLang="en-US" sz="2800">
                <a:sym typeface="+mn-ea"/>
              </a:rPr>
              <a:t>训练样本较少，虽然</a:t>
            </a:r>
            <a:r>
              <a:rPr lang="en-US" altLang="zh-CN" sz="2800">
                <a:sym typeface="+mn-ea"/>
              </a:rPr>
              <a:t>source domain</a:t>
            </a:r>
            <a:r>
              <a:rPr lang="zh-CN" altLang="en-US" sz="2800">
                <a:sym typeface="+mn-ea"/>
              </a:rPr>
              <a:t>和</a:t>
            </a:r>
            <a:r>
              <a:rPr lang="en-US" altLang="zh-CN" sz="2800">
                <a:sym typeface="+mn-ea"/>
              </a:rPr>
              <a:t>target domain</a:t>
            </a:r>
            <a:r>
              <a:rPr lang="zh-CN" altLang="en-US" sz="2800">
                <a:sym typeface="+mn-ea"/>
              </a:rPr>
              <a:t>在边缘分布上不同，但是可以利用两者条件分布相似来进行迁移，新的训练样本和基模型之间的权重通过学习调节（如何设计，可以借用</a:t>
            </a:r>
            <a:r>
              <a:rPr lang="en-US" altLang="zh-CN" sz="2800">
                <a:sym typeface="+mn-ea"/>
              </a:rPr>
              <a:t>SVM</a:t>
            </a:r>
            <a:r>
              <a:rPr lang="zh-CN" altLang="en-US" sz="2800">
                <a:sym typeface="+mn-ea"/>
              </a:rPr>
              <a:t>中</a:t>
            </a:r>
            <a:r>
              <a:rPr lang="en-US" altLang="zh-CN" sz="2800">
                <a:sym typeface="+mn-ea"/>
              </a:rPr>
              <a:t>Ci</a:t>
            </a:r>
            <a:r>
              <a:rPr lang="zh-CN" altLang="en-US" sz="2800">
                <a:sym typeface="+mn-ea"/>
              </a:rPr>
              <a:t>和</a:t>
            </a:r>
            <a:r>
              <a:rPr lang="en-US" altLang="zh-CN" sz="2800">
                <a:sym typeface="+mn-ea"/>
              </a:rPr>
              <a:t>ξi</a:t>
            </a:r>
            <a:r>
              <a:rPr lang="zh-CN" altLang="en-US" sz="2800">
                <a:sym typeface="+mn-ea"/>
              </a:rPr>
              <a:t>，或者是高斯混合模型）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54400" y="2294890"/>
            <a:ext cx="557466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/>
              <a:t>请 老 师 指 正</a:t>
            </a:r>
            <a:endParaRPr lang="zh-CN" altLang="en-US" sz="6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WPS 演示</Application>
  <PresentationFormat>宽屏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Supervised and Semi-Supervised Multi-View Canonical Correlation Analysis Ensemble for Heterogeneous Domain Adaptation in Remote Sensing Image Classification  Multi-View Deep Network for Cross-View Classification  Multi-level monitoring of subtle urban changes for the megacities of China using high-resolution multi-view satellite imagery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万盛华</dc:creator>
  <cp:lastModifiedBy>有一个地方</cp:lastModifiedBy>
  <cp:revision>4</cp:revision>
  <dcterms:created xsi:type="dcterms:W3CDTF">2020-02-28T12:21:00Z</dcterms:created>
  <dcterms:modified xsi:type="dcterms:W3CDTF">2020-03-06T08:18:37Z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