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87" r:id="rId4"/>
    <p:sldId id="289" r:id="rId5"/>
    <p:sldId id="288" r:id="rId6"/>
    <p:sldId id="293" r:id="rId7"/>
    <p:sldId id="290" r:id="rId9"/>
    <p:sldId id="29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6530" y="1563370"/>
            <a:ext cx="659701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</a:rPr>
              <a:t>近星期实验与研究总结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万盛华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7555" y="468630"/>
            <a:ext cx="9902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When Semi-Supervised Learning Meets Transfer Learning: Training Strategies, Models and Datasets</a:t>
            </a:r>
            <a:endParaRPr lang="zh-CN" altLang="en-US" sz="2400" b="1"/>
          </a:p>
          <a:p>
            <a:r>
              <a:rPr lang="zh-CN" altLang="en-US" sz="2400"/>
              <a:t>Hong-Yu Zhou1 Avital Oliver2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040" y="1868170"/>
            <a:ext cx="7240905" cy="4404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3290" y="-60960"/>
            <a:ext cx="4813300" cy="3281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0"/>
            <a:ext cx="4634865" cy="3159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90" y="3717925"/>
            <a:ext cx="4738370" cy="323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7925"/>
            <a:ext cx="4772660" cy="32537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25" y="3073400"/>
            <a:ext cx="4320540" cy="9029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325"/>
            <a:ext cx="4899660" cy="4830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85" y="60325"/>
            <a:ext cx="4875530" cy="480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6170" y="5184775"/>
            <a:ext cx="292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07</a:t>
            </a:r>
            <a:r>
              <a:rPr lang="zh-CN" altLang="en-US"/>
              <a:t>年监督学习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45705" y="5184775"/>
            <a:ext cx="329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迁移到</a:t>
            </a:r>
            <a:r>
              <a:rPr lang="en-US" altLang="zh-CN"/>
              <a:t>10</a:t>
            </a:r>
            <a:r>
              <a:rPr lang="zh-CN" altLang="en-US"/>
              <a:t>年分类效果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48505" y="5304155"/>
            <a:ext cx="182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线性核，</a:t>
            </a:r>
            <a:r>
              <a:rPr lang="zh-CN" altLang="en-US"/>
              <a:t>硬迁移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095115" y="5672455"/>
            <a:ext cx="273621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6825" y="878840"/>
            <a:ext cx="5694680" cy="5001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861060"/>
            <a:ext cx="5280660" cy="5041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6825" y="215900"/>
            <a:ext cx="3441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这些不同时间影像内的异常严重</a:t>
            </a:r>
            <a:r>
              <a:rPr lang="zh-CN" altLang="en-US" b="1"/>
              <a:t>干扰了分类结果？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2643505" y="5999480"/>
            <a:ext cx="2474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07</a:t>
            </a:r>
            <a:r>
              <a:rPr lang="zh-CN" altLang="en-US" sz="2000" b="1">
                <a:sym typeface="+mn-ea"/>
              </a:rPr>
              <a:t>年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8539480" y="5999480"/>
            <a:ext cx="2474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10</a:t>
            </a:r>
            <a:r>
              <a:rPr lang="zh-CN" altLang="en-US" sz="2000" b="1">
                <a:sym typeface="+mn-ea"/>
              </a:rPr>
              <a:t>年</a:t>
            </a: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8640" y="304800"/>
            <a:ext cx="9167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内存不足</a:t>
            </a:r>
            <a:endParaRPr lang="zh-CN" altLang="en-US" sz="24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4255" y="1385570"/>
            <a:ext cx="99339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一幅影像为了与不同时间的影像进行匹配，需要将不同域之间的数据进行映射到新的同一分布上，通常需要用核方法映射到更高维的空间，而目前核方法最多只能采用线性核，其实意义并不大，而高斯核或者</a:t>
            </a:r>
            <a:r>
              <a:rPr lang="en-US" altLang="zh-CN" sz="2400"/>
              <a:t>RBF</a:t>
            </a:r>
            <a:r>
              <a:rPr lang="zh-CN" altLang="en-US" sz="2400"/>
              <a:t>都需要获得矩阵的二次方的信息，数据上升了影像长宽之积倍。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3575685"/>
            <a:ext cx="11659870" cy="421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6150" y="791845"/>
            <a:ext cx="104571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不同的影像时间不同，直接硬迁移学习效果并不好。</a:t>
            </a:r>
            <a:endParaRPr lang="zh-CN" altLang="en-US" sz="2400"/>
          </a:p>
          <a:p>
            <a:r>
              <a:rPr lang="zh-CN" altLang="en-US" sz="2400"/>
              <a:t>迁移的核心在相似性度量上，为了衡量不同时间上遥感影像的相似度，</a:t>
            </a:r>
            <a:endParaRPr lang="zh-CN" altLang="en-US" sz="2400"/>
          </a:p>
          <a:p>
            <a:r>
              <a:rPr lang="zh-CN" altLang="en-US" sz="2400"/>
              <a:t>非常有必要对两幅图像的分布进行相似度计算，</a:t>
            </a:r>
            <a:endParaRPr lang="zh-CN" altLang="en-US" sz="2400"/>
          </a:p>
          <a:p>
            <a:r>
              <a:rPr lang="zh-CN" altLang="en-US" sz="2400"/>
              <a:t>不可避免地需要将影像各像素进行匹配拉近其之间的距离，</a:t>
            </a:r>
            <a:endParaRPr lang="zh-CN" altLang="en-US" sz="2400"/>
          </a:p>
          <a:p>
            <a:r>
              <a:rPr lang="zh-CN" altLang="en-US" sz="2400"/>
              <a:t>对全局采用相同的线性核变换并不能有效使每一类的分布都接近，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考虑策略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）对于每一类学习一个线性核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）模仿随机梯度下降的一个学习迁移过程，每一次小批量做迁移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万盛华</dc:creator>
  <cp:lastModifiedBy>有一个地方</cp:lastModifiedBy>
  <cp:revision>12</cp:revision>
  <dcterms:created xsi:type="dcterms:W3CDTF">2020-02-28T12:21:00Z</dcterms:created>
  <dcterms:modified xsi:type="dcterms:W3CDTF">2020-03-20T08:05:39Z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