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0"/>
  </p:handoutMasterIdLst>
  <p:sldIdLst>
    <p:sldId id="257" r:id="rId3"/>
    <p:sldId id="260" r:id="rId4"/>
    <p:sldId id="293" r:id="rId6"/>
    <p:sldId id="294" r:id="rId7"/>
    <p:sldId id="295" r:id="rId8"/>
    <p:sldId id="29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6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16530" y="1563370"/>
            <a:ext cx="659701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latin typeface="宋体" panose="02010600030101010101" pitchFamily="2" charset="-122"/>
                <a:ea typeface="宋体" panose="02010600030101010101" pitchFamily="2" charset="-122"/>
              </a:rPr>
              <a:t>近期实验与研究总结</a:t>
            </a:r>
            <a:endParaRPr lang="zh-CN" altLang="en-US" sz="4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4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万盛华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6595" y="957580"/>
            <a:ext cx="70846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全局信息</a:t>
            </a:r>
            <a:r>
              <a:rPr lang="en-US" altLang="zh-CN" sz="2000"/>
              <a:t>+</a:t>
            </a:r>
            <a:r>
              <a:rPr lang="zh-CN" altLang="en-US" sz="2000"/>
              <a:t>局部</a:t>
            </a:r>
            <a:r>
              <a:rPr lang="zh-CN" altLang="en-US" sz="2000">
                <a:solidFill>
                  <a:srgbClr val="FF0000"/>
                </a:solidFill>
              </a:rPr>
              <a:t>位置</a:t>
            </a:r>
            <a:r>
              <a:rPr lang="zh-CN" altLang="en-US" sz="2000"/>
              <a:t>信息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696595" y="339725"/>
            <a:ext cx="4461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最大化的挖掘已有数据信息</a:t>
            </a:r>
            <a:endParaRPr lang="zh-CN" altLang="en-US"/>
          </a:p>
        </p:txBody>
      </p:sp>
      <p:pic>
        <p:nvPicPr>
          <p:cNvPr id="5" name="图片 4" descr="12_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2770" y="1756410"/>
            <a:ext cx="4294505" cy="4294505"/>
          </a:xfrm>
          <a:prstGeom prst="rect">
            <a:avLst/>
          </a:prstGeom>
        </p:spPr>
      </p:pic>
      <p:pic>
        <p:nvPicPr>
          <p:cNvPr id="6" name="图片 5" descr="12_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35" y="1756410"/>
            <a:ext cx="4294505" cy="42945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09545" y="4757420"/>
            <a:ext cx="1882140" cy="1476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81290" y="4757420"/>
            <a:ext cx="1882140" cy="1476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14400" y="679450"/>
            <a:ext cx="7738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前一年的数据</a:t>
            </a:r>
            <a:r>
              <a:rPr lang="en-US" altLang="zh-CN"/>
              <a:t>+</a:t>
            </a:r>
            <a:r>
              <a:rPr lang="zh-CN" altLang="en-US"/>
              <a:t>后一年的数据</a:t>
            </a:r>
            <a:r>
              <a:rPr lang="en-US" altLang="zh-CN"/>
              <a:t>+</a:t>
            </a:r>
            <a:r>
              <a:rPr lang="zh-CN" altLang="en-US"/>
              <a:t>前一年的</a:t>
            </a:r>
            <a:r>
              <a:rPr lang="en-US" altLang="zh-CN"/>
              <a:t>label</a:t>
            </a:r>
            <a:r>
              <a:rPr lang="zh-CN" altLang="en-US"/>
              <a:t>共同构成训练数据的特征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4400" y="1341755"/>
            <a:ext cx="7511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目标是为了发现之后一年的</a:t>
            </a:r>
            <a:r>
              <a:rPr lang="en-US" altLang="zh-CN"/>
              <a:t>label</a:t>
            </a:r>
            <a:r>
              <a:rPr lang="zh-CN" altLang="en-US"/>
              <a:t>相比前面发生了怎样的</a:t>
            </a:r>
            <a:r>
              <a:rPr lang="zh-CN" altLang="en-US"/>
              <a:t>改变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14400" y="1942465"/>
            <a:ext cx="67792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定量地衡量数据对最后标签预测准确的影响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1760" y="2552065"/>
            <a:ext cx="1175829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对照实验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1. feature17+label15		f(x2+y1) -&gt; y2	acc=0.910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2. feature15+feature17+label15	f(x1+x2+y1) -&gt; y2	acc=0.938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3. feature15+feature17		f(x2+x1) -&gt; f(x2+f(x1)) -&gt; f(x1+y1) -&gt; y2	acc=0.918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4. feature17				f(x2) -&gt; y2	acc=0.837</a:t>
            </a:r>
            <a:endParaRPr lang="en-US" altLang="zh-CN" sz="2400"/>
          </a:p>
          <a:p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8805" y="513715"/>
            <a:ext cx="48507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ym typeface="+mn-ea"/>
              </a:rPr>
              <a:t>1. feature17+label15 -&gt; label17</a:t>
            </a:r>
            <a:endParaRPr lang="en-US" altLang="zh-CN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32830" y="513715"/>
            <a:ext cx="60591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ym typeface="+mn-ea"/>
              </a:rPr>
              <a:t>2. feature15+feature17+label15 -&gt; label17</a:t>
            </a:r>
            <a:endParaRPr lang="en-US" altLang="zh-CN" sz="24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9355" y="5148580"/>
            <a:ext cx="4314825" cy="669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515" y="5078730"/>
            <a:ext cx="4312920" cy="6819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38275" y="5960110"/>
            <a:ext cx="3033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在第</a:t>
            </a:r>
            <a:r>
              <a:rPr lang="en-US" altLang="zh-CN"/>
              <a:t>24</a:t>
            </a:r>
            <a:r>
              <a:rPr lang="zh-CN" altLang="en-US"/>
              <a:t>轮达到</a:t>
            </a:r>
            <a:r>
              <a:rPr lang="en-US" altLang="zh-CN"/>
              <a:t>0.9</a:t>
            </a:r>
            <a:r>
              <a:rPr lang="zh-CN" altLang="en-US"/>
              <a:t>的准确率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700645" y="5960110"/>
            <a:ext cx="4322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在第</a:t>
            </a:r>
            <a:r>
              <a:rPr lang="en-US" altLang="zh-CN"/>
              <a:t>6</a:t>
            </a:r>
            <a:r>
              <a:rPr lang="zh-CN" altLang="en-US"/>
              <a:t>轮达到</a:t>
            </a:r>
            <a:r>
              <a:rPr lang="en-US" altLang="zh-CN"/>
              <a:t>0.9</a:t>
            </a:r>
            <a:r>
              <a:rPr lang="zh-CN" altLang="en-US"/>
              <a:t>的准确率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2835"/>
            <a:ext cx="5963285" cy="39858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310" y="1092835"/>
            <a:ext cx="5986780" cy="40017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485" y="4939030"/>
            <a:ext cx="4244340" cy="7658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5795" y="343535"/>
            <a:ext cx="48107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ym typeface="+mn-ea"/>
              </a:rPr>
              <a:t>3. feature15+feature17 -&gt;</a:t>
            </a:r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label17</a:t>
            </a:r>
            <a:endParaRPr lang="en-US" altLang="zh-CN" sz="2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64095" y="343535"/>
            <a:ext cx="37477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ym typeface="+mn-ea"/>
              </a:rPr>
              <a:t>4. feature17 -&gt;</a:t>
            </a:r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label17</a:t>
            </a:r>
            <a:endParaRPr lang="en-US" altLang="zh-CN" sz="24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775" y="4963160"/>
            <a:ext cx="4406265" cy="7416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38275" y="5960110"/>
            <a:ext cx="3033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在第</a:t>
            </a:r>
            <a:r>
              <a:rPr lang="en-US" altLang="zh-CN"/>
              <a:t>54</a:t>
            </a:r>
            <a:r>
              <a:rPr lang="zh-CN" altLang="en-US"/>
              <a:t>轮达到</a:t>
            </a:r>
            <a:r>
              <a:rPr lang="en-US" altLang="zh-CN"/>
              <a:t>0.9</a:t>
            </a:r>
            <a:r>
              <a:rPr lang="zh-CN" altLang="en-US"/>
              <a:t>的准确率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700645" y="5960110"/>
            <a:ext cx="4322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未</a:t>
            </a:r>
            <a:r>
              <a:rPr lang="zh-CN" altLang="en-US"/>
              <a:t>达到</a:t>
            </a:r>
            <a:r>
              <a:rPr lang="en-US" altLang="zh-CN"/>
              <a:t>0.9</a:t>
            </a:r>
            <a:r>
              <a:rPr lang="zh-CN" altLang="en-US"/>
              <a:t>的准确率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885"/>
            <a:ext cx="5919470" cy="40182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705" y="857885"/>
            <a:ext cx="6001385" cy="40741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41680" y="487680"/>
            <a:ext cx="3616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数据迁移 </a:t>
            </a:r>
            <a:r>
              <a:rPr lang="en-US" altLang="zh-CN" sz="2400"/>
              <a:t>-&gt; </a:t>
            </a:r>
            <a:r>
              <a:rPr lang="zh-CN" altLang="en-US" sz="2400"/>
              <a:t>模型迁移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741680" y="1603375"/>
            <a:ext cx="107092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通过度量相似度来确定源域和目标域中相似不变的成分，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该部分标签保留源域标签</a:t>
            </a:r>
            <a:r>
              <a:rPr lang="zh-CN" altLang="en-US" sz="2400"/>
              <a:t>，</a:t>
            </a:r>
            <a:r>
              <a:rPr lang="zh-CN" altLang="en-US" sz="2400"/>
              <a:t>以这一部分作为目标域的伪标签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继续实验探索模型的哪些部分利用了变化</a:t>
            </a:r>
            <a:r>
              <a:rPr lang="zh-CN" altLang="en-US" sz="2400"/>
              <a:t>特征，哪些部分利用了已有</a:t>
            </a:r>
            <a:r>
              <a:rPr lang="zh-CN" altLang="en-US" sz="2400"/>
              <a:t>标签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冻结部分参数，训练其他参数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WPS 演示</Application>
  <PresentationFormat>宽屏</PresentationFormat>
  <Paragraphs>61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有一个地方</cp:lastModifiedBy>
  <cp:revision>40</cp:revision>
  <dcterms:created xsi:type="dcterms:W3CDTF">2019-06-19T02:08:00Z</dcterms:created>
  <dcterms:modified xsi:type="dcterms:W3CDTF">2020-04-10T07:48:57Z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