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4970A-F25E-746C-B351-94E9B4A11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71134-12DC-01C4-1997-103A1A5EC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0F60C-D9D0-1156-BD05-13AC7DC0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D259F-F6CC-DEB4-F065-51F9EF82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39D55-7889-49AD-A5F8-A2F2D11B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9070-5898-F711-6ACF-FD60928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34E67-4309-248A-620F-FDA6C6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508AE-C63E-6708-6800-0C8F5D28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48795-4EE2-FE99-1BFB-571549A8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C6B21-5671-2B54-3D1F-1022674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1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27113-74A2-E305-B221-55DD4ECD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74793-27B7-C121-7139-D512815D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BCFC-2B87-350B-3043-A77C35FB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2AE5-D0B8-1735-FF21-642BA2E5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3F31C-1821-12A4-53F5-5129AD96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98823-C38C-FE26-7934-94B10D28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560BE-FBE3-2D53-E07F-AC80212F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C062E-6724-FA9A-54B7-DB74826E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792F3-C449-38BB-32ED-8B497912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127DD-5DBF-D12F-8025-67C60284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EE38-2157-FE28-0B45-E8856FB5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5C7EA-0202-1DC5-E3EE-02873D67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AEF8E-4275-E7D4-BD42-E8843BA5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51E5-625B-50F4-6B7E-6FBC9FB0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97A66-B734-70B8-E478-5CDB747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8C425-5E48-4CA5-801F-417FA74C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7105F-35BB-84D1-991C-4E36E55C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FB7C0-B485-1EE0-E6CB-490631BC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4E89E-F645-1279-2044-062BEDAF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25697-89BA-5EB2-6991-835EE6AE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7D2D6-9F76-4AAE-1B76-3396EB20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B23E8-E241-55CC-A083-4210E04C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7CD2-6E14-7567-629D-6AC43567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59646-C403-6DCA-CA09-A5D57303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CB9A1-3A52-271A-85DC-AAA0F712D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5E95BF-EB81-D68B-4DA2-AC025166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0D55B-3378-5AD7-285D-7225CB3A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15B10-40DE-C6E2-55DC-7D4B2EBD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5D742-FF4D-9058-A935-B293BF52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8215-4C2C-3457-D38F-2873B0C3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1CD9E4-1863-6651-5CEC-40412FB7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41D6B4-5FA9-DCA4-3F33-CF82C642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B5D31C-D0B0-6387-3444-556B8C3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685297-69CD-D472-E6C1-8BD23B1B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47B1E-82CD-516A-3FA6-9CE46AE8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480EE-094B-12AB-5753-AA4D6F8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57922-5BDA-D4F2-26C4-7562C08E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F64FA-C4A3-AE8C-7765-BDA6D3CF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583B0-D5EB-C034-AC88-8A98757E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B5A70-B96F-646E-766A-D9BE9035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BA732-C700-E1E5-7DEE-C1E595BD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5022E-D512-0D64-E185-57F43BF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0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56AA3-E505-04E3-831C-06E482D2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A3D91-3842-C4B6-752D-B1AC22A9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7C600-3B1F-9B77-3A48-E884738C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BD6EA-B978-1CD1-63BC-45B68DB1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E39FB-35E9-89B5-6B02-6D2FE39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BDD0C-A928-71C4-F5AB-D968A20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44442-849B-3941-6A20-F7832B66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C99BC-A110-FFB1-A8D1-A517FC21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F3D24-4911-D3EF-49D5-CB9F2849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ADA4-34D3-4DE4-9277-4ECCD56BC11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8ADE3-5EAF-092E-14AE-8C5ED6A90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93E1F-9F2C-2739-0C22-B11A94CC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A3EE-C17C-4F5F-9F3C-71391836A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58E72E8B-1E6B-B4DF-B165-0099612430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t="18899" r="10649" b="14984"/>
          <a:stretch>
            <a:fillRect/>
          </a:stretch>
        </p:blipFill>
        <p:spPr>
          <a:xfrm>
            <a:off x="7671490" y="1296111"/>
            <a:ext cx="2837832" cy="179143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B3835D7-9D79-B293-6C23-FE17D103DE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8268" r="10609" b="14886"/>
          <a:stretch>
            <a:fillRect/>
          </a:stretch>
        </p:blipFill>
        <p:spPr>
          <a:xfrm>
            <a:off x="1300164" y="1339526"/>
            <a:ext cx="2919450" cy="182073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CCD37B9-40D4-4FA0-D790-706A55102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18137" r="10444" b="14411"/>
          <a:stretch>
            <a:fillRect/>
          </a:stretch>
        </p:blipFill>
        <p:spPr>
          <a:xfrm>
            <a:off x="2817441" y="3574428"/>
            <a:ext cx="2804346" cy="179478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2A62BA8-ECD6-9630-51E9-40A000789E6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8431" r="10601" b="14608"/>
          <a:stretch>
            <a:fillRect/>
          </a:stretch>
        </p:blipFill>
        <p:spPr>
          <a:xfrm>
            <a:off x="6211765" y="3548478"/>
            <a:ext cx="2919450" cy="182073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C6ED01F-D1D6-0AB8-A2DB-8F8052EF8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8333" r="10601" b="14118"/>
          <a:stretch>
            <a:fillRect/>
          </a:stretch>
        </p:blipFill>
        <p:spPr>
          <a:xfrm>
            <a:off x="4490710" y="1339526"/>
            <a:ext cx="2909684" cy="182073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78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02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13DEACE7BA0B42A9A97BCFAB471371" ma:contentTypeVersion="4" ma:contentTypeDescription="Ein neues Dokument erstellen." ma:contentTypeScope="" ma:versionID="2e543958af85bf029de280133707754d">
  <xsd:schema xmlns:xsd="http://www.w3.org/2001/XMLSchema" xmlns:xs="http://www.w3.org/2001/XMLSchema" xmlns:p="http://schemas.microsoft.com/office/2006/metadata/properties" xmlns:ns3="02203ba3-7fb6-4150-907d-8156ed1e8067" targetNamespace="http://schemas.microsoft.com/office/2006/metadata/properties" ma:root="true" ma:fieldsID="dee005d594ba4a0a511e705e4487a644" ns3:_="">
    <xsd:import namespace="02203ba3-7fb6-4150-907d-8156ed1e806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03ba3-7fb6-4150-907d-8156ed1e806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25157-ED89-4E62-BCEC-793D8E13C5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6A6DB-80E7-477E-A388-1FDE4E3FC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03ba3-7fb6-4150-907d-8156ed1e8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8AA98C-6BA4-41C2-BE28-9670F7D57339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2203ba3-7fb6-4150-907d-8156ed1e806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Yixin Zhou</dc:creator>
  <cp:lastModifiedBy>Zhou  Yixin</cp:lastModifiedBy>
  <cp:revision>1</cp:revision>
  <dcterms:created xsi:type="dcterms:W3CDTF">2025-09-15T19:05:04Z</dcterms:created>
  <dcterms:modified xsi:type="dcterms:W3CDTF">2025-09-15T19:05:44Z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0x0101009E13DEACE7BA0B42A9A97BCFAB471371</vt:lpwstr>
  </property>
</Properties>
</file>