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97" r:id="rId2"/>
    <p:sldId id="406" r:id="rId3"/>
    <p:sldId id="407" r:id="rId4"/>
    <p:sldId id="40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24255238@qq.com" initials="7" lastIdx="1" clrIdx="0">
    <p:extLst>
      <p:ext uri="{19B8F6BF-5375-455C-9EA6-DF929625EA0E}">
        <p15:presenceInfo xmlns:p15="http://schemas.microsoft.com/office/powerpoint/2012/main" userId="0146cf76dc9d351d" providerId="Windows Live"/>
      </p:ext>
    </p:extLst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23"/>
    <a:srgbClr val="A7A7A9"/>
    <a:srgbClr val="D74B4A"/>
    <a:srgbClr val="F6F9FB"/>
    <a:srgbClr val="A5A5A5"/>
    <a:srgbClr val="D74B4B"/>
    <a:srgbClr val="E66258"/>
    <a:srgbClr val="1296DB"/>
    <a:srgbClr val="00B0F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2" autoAdjust="0"/>
    <p:restoredTop sz="71192" autoAdjust="0"/>
  </p:normalViewPr>
  <p:slideViewPr>
    <p:cSldViewPr snapToGrid="0">
      <p:cViewPr varScale="1">
        <p:scale>
          <a:sx n="112" d="100"/>
          <a:sy n="112" d="100"/>
        </p:scale>
        <p:origin x="17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0531" name="备注占位符 2"/>
          <p:cNvSpPr>
            <a:spLocks noGrp="1" noRot="1" noChangeAspect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50532" name="灯片编号占位符 3"/>
          <p:cNvSpPr>
            <a:spLocks noGrp="1"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>
              <a:buNone/>
            </a:pPr>
            <a:endParaRPr lang="zh-CN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24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1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3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367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377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772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4903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49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5165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3498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8727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7908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062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52260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750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44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8144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6666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6550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9994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2993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1391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8050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18581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3527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15808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49212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3128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5022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13013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7609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0246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28230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378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22931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1866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66351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98637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10701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02475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98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381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698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528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B5F73-D11B-5049-ACCB-EE6A6EF64D00}"/>
              </a:ext>
            </a:extLst>
          </p:cNvPr>
          <p:cNvSpPr/>
          <p:nvPr userDrawn="1"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340B06-1EFC-2C46-9E73-B7B0F353A32F}"/>
              </a:ext>
            </a:extLst>
          </p:cNvPr>
          <p:cNvGrpSpPr/>
          <p:nvPr userDrawn="1"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8F356E-7819-AA49-90C2-AFE695BA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9B56-80D2-A047-BB05-D670C0CAA777}"/>
                </a:ext>
              </a:extLst>
            </p:cNvPr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4FD50FA-BF97-EE49-AB19-3FDB02A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742"/>
            <a:ext cx="10397764" cy="6130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706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667" r:id="rId37"/>
    <p:sldLayoutId id="2147483669" r:id="rId38"/>
    <p:sldLayoutId id="2147483670" r:id="rId39"/>
    <p:sldLayoutId id="2147483671" r:id="rId40"/>
    <p:sldLayoutId id="2147483672" r:id="rId41"/>
    <p:sldLayoutId id="2147483673" r:id="rId42"/>
    <p:sldLayoutId id="2147483674" r:id="rId43"/>
    <p:sldLayoutId id="2147483675" r:id="rId44"/>
    <p:sldLayoutId id="2147483655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64" y="3008313"/>
            <a:ext cx="2117725" cy="7064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文本框 6"/>
          <p:cNvSpPr txBox="1"/>
          <p:nvPr/>
        </p:nvSpPr>
        <p:spPr>
          <a:xfrm>
            <a:off x="3489975" y="3038365"/>
            <a:ext cx="43396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zh-CN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浏览器工作原理</a:t>
            </a:r>
            <a:r>
              <a:rPr lang="en-US" altLang="zh-CN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36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1"/>
          <p:cNvCxnSpPr/>
          <p:nvPr/>
        </p:nvCxnSpPr>
        <p:spPr>
          <a:xfrm>
            <a:off x="3300277" y="2962275"/>
            <a:ext cx="0" cy="8001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564583" y="4839895"/>
            <a:ext cx="20024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2022.7.8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杨永生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21BC3EF-291E-A044-9D6A-CE183D9BA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757" y="375221"/>
            <a:ext cx="432922" cy="3855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C512FDD-ED34-554C-A216-3F8FA1E60EA8}"/>
              </a:ext>
            </a:extLst>
          </p:cNvPr>
          <p:cNvSpPr txBox="1"/>
          <p:nvPr/>
        </p:nvSpPr>
        <p:spPr>
          <a:xfrm>
            <a:off x="9571936" y="352528"/>
            <a:ext cx="2188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200" b="1" dirty="0">
                <a:solidFill>
                  <a:srgbClr val="A7A7A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招聘技术部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635772A-2B3D-264A-9366-D988CBD50696}"/>
              </a:ext>
            </a:extLst>
          </p:cNvPr>
          <p:cNvCxnSpPr>
            <a:cxnSpLocks/>
          </p:cNvCxnSpPr>
          <p:nvPr/>
        </p:nvCxnSpPr>
        <p:spPr>
          <a:xfrm>
            <a:off x="9511949" y="371569"/>
            <a:ext cx="0" cy="39280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59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04245-A5AF-3D47-9B00-86CD8F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目标大纲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910F57-665C-A184-7F44-0F5FD34BD481}"/>
              </a:ext>
            </a:extLst>
          </p:cNvPr>
          <p:cNvSpPr txBox="1"/>
          <p:nvPr/>
        </p:nvSpPr>
        <p:spPr>
          <a:xfrm>
            <a:off x="737098" y="1668780"/>
            <a:ext cx="103977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1</a:t>
            </a:r>
            <a:r>
              <a:rPr kumimoji="1" lang="zh-CN" altLang="en-US" sz="4000" dirty="0"/>
              <a:t>、了解浏览器的整体架构</a:t>
            </a:r>
            <a:endParaRPr kumimoji="1" lang="en-US" altLang="zh-CN" sz="4000" dirty="0"/>
          </a:p>
          <a:p>
            <a:r>
              <a:rPr kumimoji="1" lang="en-US" altLang="zh-CN" sz="4000" dirty="0"/>
              <a:t>2</a:t>
            </a:r>
            <a:r>
              <a:rPr kumimoji="1" lang="zh-CN" altLang="en-US" sz="4000" dirty="0"/>
              <a:t>、了解浏览器中的网络协议</a:t>
            </a:r>
            <a:endParaRPr kumimoji="1" lang="en-US" altLang="zh-CN" sz="4000" dirty="0"/>
          </a:p>
          <a:p>
            <a:r>
              <a:rPr kumimoji="1" lang="en-US" altLang="zh-CN" sz="4000" dirty="0"/>
              <a:t>3</a:t>
            </a:r>
            <a:r>
              <a:rPr kumimoji="1" lang="zh-CN" altLang="en-US" sz="4000" dirty="0"/>
              <a:t>、了解浏览器中的</a:t>
            </a:r>
            <a:r>
              <a:rPr kumimoji="1" lang="en-US" altLang="zh-CN" sz="4000" dirty="0"/>
              <a:t>html</a:t>
            </a:r>
            <a:r>
              <a:rPr kumimoji="1" lang="zh-CN" altLang="en-US" sz="4000" dirty="0"/>
              <a:t> 、</a:t>
            </a:r>
            <a:r>
              <a:rPr kumimoji="1" lang="en-US" altLang="zh-CN" sz="4000" dirty="0" err="1"/>
              <a:t>css</a:t>
            </a:r>
            <a:r>
              <a:rPr kumimoji="1" lang="zh-CN" altLang="en-US" sz="4000" dirty="0"/>
              <a:t> 处理规则</a:t>
            </a:r>
            <a:endParaRPr kumimoji="1" lang="en-US" altLang="zh-CN" sz="4000" dirty="0"/>
          </a:p>
          <a:p>
            <a:r>
              <a:rPr kumimoji="1" lang="en-US" altLang="zh-CN" sz="4000" dirty="0"/>
              <a:t>4</a:t>
            </a:r>
            <a:r>
              <a:rPr kumimoji="1" lang="zh-CN" altLang="en-US" sz="4000" dirty="0"/>
              <a:t>、了解浏览器中的循环系统</a:t>
            </a:r>
            <a:endParaRPr kumimoji="1" lang="en-US" altLang="zh-CN" sz="4000" dirty="0"/>
          </a:p>
          <a:p>
            <a:r>
              <a:rPr kumimoji="1" lang="en-US" altLang="zh-CN" sz="4000" dirty="0"/>
              <a:t>5</a:t>
            </a:r>
            <a:r>
              <a:rPr kumimoji="1" lang="zh-CN" altLang="en-US" sz="4000" dirty="0"/>
              <a:t>、了解</a:t>
            </a:r>
            <a:r>
              <a:rPr kumimoji="1" lang="en-US" altLang="zh-CN" sz="4000" dirty="0"/>
              <a:t>v8</a:t>
            </a:r>
            <a:r>
              <a:rPr kumimoji="1" lang="zh-CN" altLang="en-US" sz="4000" dirty="0"/>
              <a:t>引擎</a:t>
            </a:r>
            <a:endParaRPr kumimoji="1" lang="en-US" altLang="zh-CN" sz="4000" dirty="0"/>
          </a:p>
          <a:p>
            <a:r>
              <a:rPr kumimoji="1" lang="en-US" altLang="zh-CN" sz="4000" dirty="0"/>
              <a:t>6</a:t>
            </a:r>
            <a:r>
              <a:rPr kumimoji="1" lang="zh-CN" altLang="en-US" sz="4000" dirty="0"/>
              <a:t>、了解</a:t>
            </a:r>
            <a:r>
              <a:rPr kumimoji="1" lang="en-US" altLang="zh-CN" sz="4000" dirty="0"/>
              <a:t>JS</a:t>
            </a:r>
            <a:r>
              <a:rPr kumimoji="1" lang="zh-CN" altLang="en-US" sz="4000" dirty="0"/>
              <a:t> 执行机制</a:t>
            </a:r>
          </a:p>
        </p:txBody>
      </p:sp>
    </p:spTree>
    <p:extLst>
      <p:ext uri="{BB962C8B-B14F-4D97-AF65-F5344CB8AC3E}">
        <p14:creationId xmlns:p14="http://schemas.microsoft.com/office/powerpoint/2010/main" val="29601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72AC3-8FEE-7492-2782-708BC81B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浏览器的整体架构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F82C34-4024-CF04-58C9-B9C2D14C9741}"/>
              </a:ext>
            </a:extLst>
          </p:cNvPr>
          <p:cNvSpPr txBox="1"/>
          <p:nvPr/>
        </p:nvSpPr>
        <p:spPr>
          <a:xfrm>
            <a:off x="171450" y="1062990"/>
            <a:ext cx="94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首先确定的是浏览器有多个进程多个线程组成的一个应用程序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680DC9-80EE-FA13-A882-AD1C5249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798320"/>
            <a:ext cx="5829300" cy="3848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014DB5-5A8B-BD83-8277-68AB13B89C2F}"/>
              </a:ext>
            </a:extLst>
          </p:cNvPr>
          <p:cNvSpPr txBox="1"/>
          <p:nvPr/>
        </p:nvSpPr>
        <p:spPr>
          <a:xfrm>
            <a:off x="6720840" y="1798320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72155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71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19115</TotalTime>
  <Words>82</Words>
  <Application>Microsoft Macintosh PowerPoint</Application>
  <PresentationFormat>宽屏</PresentationFormat>
  <Paragraphs>15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SimHei</vt:lpstr>
      <vt:lpstr>Microsoft YaHei</vt:lpstr>
      <vt:lpstr>Microsoft YaHei</vt:lpstr>
      <vt:lpstr>微软雅黑 Light</vt:lpstr>
      <vt:lpstr>Arial</vt:lpstr>
      <vt:lpstr>Calibri</vt:lpstr>
      <vt:lpstr>Calibri Light</vt:lpstr>
      <vt:lpstr>Office 主题</vt:lpstr>
      <vt:lpstr>PowerPoint 演示文稿</vt:lpstr>
      <vt:lpstr>目标大纲</vt:lpstr>
      <vt:lpstr>浏览器的整体架构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</dc:creator>
  <cp:lastModifiedBy>Microsoft Office User</cp:lastModifiedBy>
  <cp:revision>1140</cp:revision>
  <dcterms:created xsi:type="dcterms:W3CDTF">2019-10-28T14:47:00Z</dcterms:created>
  <dcterms:modified xsi:type="dcterms:W3CDTF">2022-07-06T12:49:46Z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