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7D150B"/>
    <a:srgbClr val="FF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85876-FCDB-484E-8C2B-44C0A89C030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051E1-0EC9-49EE-BDA5-668AF87CB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1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系统框架图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051E1-0EC9-49EE-BDA5-668AF87CBA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1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交互流程图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051E1-0EC9-49EE-BDA5-668AF87CBA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0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5760A-1FC7-4558-AAC1-4CC3E569A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B92312-9531-40DB-8378-7681D45C4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89A7A-219A-4BCD-92EF-F6C1C1C1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2BB-1EFC-45A4-B750-019C462A67F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B28E7-175E-41BB-990C-6B4CBD93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E8E5B-2AE9-468D-B47A-A3CB601B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3B22-7EB0-4670-ADF1-EB53E783A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6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DE207-4912-4080-AE6F-56AD981D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F130A-64DA-4954-9D4D-7C474DEA5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6DC29-0310-4693-A5B2-4FEE30CF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2BB-1EFC-45A4-B750-019C462A67F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1C1A6-7461-4124-90DD-AA88BA14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C37B9-68C2-4829-8E53-FADF36E0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3B22-7EB0-4670-ADF1-EB53E783A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3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AAC101-6B12-4778-9DC4-A4F68C18D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A6C421-8D76-43C3-BF39-D4EE6A57C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C81C8-C7DA-4C0C-B1A3-D368EED5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2BB-1EFC-45A4-B750-019C462A67F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4D12A-103E-49B6-A7E8-1FB14107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2AE5B-EEA5-4A3F-B046-02C66516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3B22-7EB0-4670-ADF1-EB53E783A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14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86889-AF6E-49A8-9323-09CA4D86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C0E1C-A215-46AF-B372-FC7E7CD94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962E5-B256-469A-B539-2CCDE8A2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2BB-1EFC-45A4-B750-019C462A67F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B12DB-14FD-4D7F-8762-E645CD74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C398B-A2CE-4A0B-B56C-457BCE57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3B22-7EB0-4670-ADF1-EB53E783A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3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C86C5-DD8E-498A-A493-C57AE844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1950A7-A1FC-4436-B5E7-CBEB4D30F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CFE4E-8E4F-4A57-AB11-20995937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2BB-1EFC-45A4-B750-019C462A67F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43EA3-BC28-4404-AC18-6F43B8C2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438D7-8911-478A-8DFF-2299B5CB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3B22-7EB0-4670-ADF1-EB53E783A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9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F91EB-D4E3-4625-99C9-CE07B4D5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9AAF0-28F5-4D3F-B834-C5FA56962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CDA71-B38F-40FB-A90B-A145E3D8B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06475A-A4E0-4F33-8DA6-E46F2305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2BB-1EFC-45A4-B750-019C462A67F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E54993-B9B8-4C35-A15E-E3A4CCC1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B63254-7E65-4F05-88B0-CC8D6759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3B22-7EB0-4670-ADF1-EB53E783A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55ABC-88C0-47CA-8407-DAD57DE9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153C13-FD1A-4856-A9BC-95FB12186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40710-C655-4007-ADD6-5BC574BB2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15BC69-A3FF-4DE2-AFBA-DBDF31489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1C00D0-C638-4197-A12B-6D0463B15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830A44-820E-47F9-84E0-07D74941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2BB-1EFC-45A4-B750-019C462A67F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D1B5CF-91C5-48A6-B2BE-00FFA6D7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83A490-9C63-478C-B8C9-5106F1CF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3B22-7EB0-4670-ADF1-EB53E783A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7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FA2C8-C533-47E2-AF02-E2958669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A8FFF9-2FF0-4F9A-9E2B-106040EF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2BB-1EFC-45A4-B750-019C462A67F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759026-3905-40BE-8D44-23048C9B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788F36-5E09-4187-9B29-4708A8F7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3B22-7EB0-4670-ADF1-EB53E783A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78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EF08E8-003F-4014-A36C-BBDFF921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2BB-1EFC-45A4-B750-019C462A67F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26945F-23DA-4D12-A9AE-B5C1328A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E010C8-BC21-4A6D-AE54-30EA534E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3B22-7EB0-4670-ADF1-EB53E783A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21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D5E8B-8F8E-4DEE-9098-75BA72BD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82FE6-90DF-4368-9194-19BAFAB07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C198A2-4BDC-4476-BF6F-E1456B856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5687F1-32B6-47F4-88D0-DFE64665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2BB-1EFC-45A4-B750-019C462A67F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C492B5-D267-4C8A-A8E9-DF5946B8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E0717-243F-464D-BF52-A892D167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3B22-7EB0-4670-ADF1-EB53E783A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26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76147-0A6C-48E9-A240-762EE78A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9796DB-8FEF-498B-ABE7-47FE74CE7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39E49-BD62-4964-A9EA-5F7E473EC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0BC92-B807-4EE9-B723-AD25ADCE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2BB-1EFC-45A4-B750-019C462A67F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DA8C7E-B871-4F60-9A1F-F3F20BA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BE3235-BC60-4B89-9C99-AC2688A7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3B22-7EB0-4670-ADF1-EB53E783A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8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8B27B8-601D-4E84-B552-DECAD7D8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6B255B-346B-4D51-818D-5F9F46553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0D561-B1F0-4DC3-B01C-C6A41C663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B52BB-1EFC-45A4-B750-019C462A67F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5CD84-72DF-4E26-9910-1BCA36EB0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E69A1-D099-4988-BAD5-4C4888396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F3B22-7EB0-4670-ADF1-EB53E783A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53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A075C66-A3CC-454B-95C4-8A6AF1490B99}"/>
              </a:ext>
            </a:extLst>
          </p:cNvPr>
          <p:cNvCxnSpPr>
            <a:cxnSpLocks/>
          </p:cNvCxnSpPr>
          <p:nvPr/>
        </p:nvCxnSpPr>
        <p:spPr>
          <a:xfrm flipV="1">
            <a:off x="4296274" y="3009900"/>
            <a:ext cx="5383131" cy="3409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DCA6E3E-52B4-4E57-9B32-5BD3587472F8}"/>
              </a:ext>
            </a:extLst>
          </p:cNvPr>
          <p:cNvSpPr/>
          <p:nvPr/>
        </p:nvSpPr>
        <p:spPr>
          <a:xfrm>
            <a:off x="2394284" y="457199"/>
            <a:ext cx="7525753" cy="4638174"/>
          </a:xfrm>
          <a:prstGeom prst="roundRect">
            <a:avLst>
              <a:gd name="adj" fmla="val 3308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··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E8F0DB5-0651-45C0-A18A-AB07EEB459B6}"/>
              </a:ext>
            </a:extLst>
          </p:cNvPr>
          <p:cNvSpPr/>
          <p:nvPr/>
        </p:nvSpPr>
        <p:spPr>
          <a:xfrm>
            <a:off x="3453062" y="808121"/>
            <a:ext cx="6226343" cy="1086854"/>
          </a:xfrm>
          <a:prstGeom prst="roundRect">
            <a:avLst>
              <a:gd name="adj" fmla="val 3308"/>
            </a:avLst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··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0FEB07-B5C1-41D6-888C-41F1DEFCE98F}"/>
              </a:ext>
            </a:extLst>
          </p:cNvPr>
          <p:cNvSpPr txBox="1"/>
          <p:nvPr/>
        </p:nvSpPr>
        <p:spPr>
          <a:xfrm>
            <a:off x="2791326" y="800100"/>
            <a:ext cx="372979" cy="12351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用户操作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810D5B-3918-465E-8B63-6E6D6ED54942}"/>
              </a:ext>
            </a:extLst>
          </p:cNvPr>
          <p:cNvSpPr txBox="1"/>
          <p:nvPr/>
        </p:nvSpPr>
        <p:spPr>
          <a:xfrm>
            <a:off x="2791325" y="2947736"/>
            <a:ext cx="372979" cy="12351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效果展示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F40A12-7A1E-408C-BB37-F023781DE494}"/>
              </a:ext>
            </a:extLst>
          </p:cNvPr>
          <p:cNvSpPr txBox="1"/>
          <p:nvPr/>
        </p:nvSpPr>
        <p:spPr>
          <a:xfrm>
            <a:off x="3346780" y="3772534"/>
            <a:ext cx="810128" cy="994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多媒体显示屏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66F8E9-30AC-4CF3-8EA8-82CECC92A6EC}"/>
              </a:ext>
            </a:extLst>
          </p:cNvPr>
          <p:cNvSpPr txBox="1"/>
          <p:nvPr/>
        </p:nvSpPr>
        <p:spPr>
          <a:xfrm>
            <a:off x="3334749" y="2254706"/>
            <a:ext cx="810128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卫星模型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1FB7EB3-AA0C-4BD8-AF2A-75E7863C3DC4}"/>
              </a:ext>
            </a:extLst>
          </p:cNvPr>
          <p:cNvSpPr/>
          <p:nvPr/>
        </p:nvSpPr>
        <p:spPr>
          <a:xfrm>
            <a:off x="4296274" y="2245896"/>
            <a:ext cx="5383131" cy="2521405"/>
          </a:xfrm>
          <a:prstGeom prst="roundRect">
            <a:avLst>
              <a:gd name="adj" fmla="val 3308"/>
            </a:avLst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··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E4A6A4-CC79-4155-A83E-83D54DB4ECB9}"/>
              </a:ext>
            </a:extLst>
          </p:cNvPr>
          <p:cNvSpPr txBox="1"/>
          <p:nvPr/>
        </p:nvSpPr>
        <p:spPr>
          <a:xfrm>
            <a:off x="3727779" y="968909"/>
            <a:ext cx="810128" cy="7150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无人操作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5C36B8-115B-4F9B-940C-E163A05A92F9}"/>
              </a:ext>
            </a:extLst>
          </p:cNvPr>
          <p:cNvSpPr txBox="1"/>
          <p:nvPr/>
        </p:nvSpPr>
        <p:spPr>
          <a:xfrm>
            <a:off x="8662732" y="968908"/>
            <a:ext cx="810128" cy="7150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无人操作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383458-7151-4F55-ADD1-A4C77CB0553C}"/>
              </a:ext>
            </a:extLst>
          </p:cNvPr>
          <p:cNvSpPr txBox="1"/>
          <p:nvPr/>
        </p:nvSpPr>
        <p:spPr>
          <a:xfrm>
            <a:off x="1907500" y="1859298"/>
            <a:ext cx="391029" cy="1505903"/>
          </a:xfrm>
          <a:prstGeom prst="round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交互流程图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6D9120A3-17B9-4D8E-AF32-67D1AA9264E1}"/>
              </a:ext>
            </a:extLst>
          </p:cNvPr>
          <p:cNvSpPr/>
          <p:nvPr/>
        </p:nvSpPr>
        <p:spPr>
          <a:xfrm>
            <a:off x="3292841" y="2541064"/>
            <a:ext cx="45719" cy="1931068"/>
          </a:xfrm>
          <a:prstGeom prst="leftBrace">
            <a:avLst>
              <a:gd name="adj1" fmla="val 8333"/>
              <a:gd name="adj2" fmla="val 4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EB4745-59CE-4CB6-8EBF-C626F3ED44CB}"/>
              </a:ext>
            </a:extLst>
          </p:cNvPr>
          <p:cNvSpPr txBox="1"/>
          <p:nvPr/>
        </p:nvSpPr>
        <p:spPr>
          <a:xfrm>
            <a:off x="4537907" y="4253786"/>
            <a:ext cx="4934953" cy="4086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播放多媒体教育视频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8753BF3-260F-41F0-9748-74E71B7E3F97}"/>
              </a:ext>
            </a:extLst>
          </p:cNvPr>
          <p:cNvCxnSpPr>
            <a:cxnSpLocks/>
          </p:cNvCxnSpPr>
          <p:nvPr/>
        </p:nvCxnSpPr>
        <p:spPr>
          <a:xfrm>
            <a:off x="9356558" y="1684900"/>
            <a:ext cx="0" cy="2569789"/>
          </a:xfrm>
          <a:prstGeom prst="straightConnector1">
            <a:avLst/>
          </a:prstGeom>
          <a:ln w="28575">
            <a:solidFill>
              <a:srgbClr val="7D150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7DD10D0-7AEC-48FD-A3A8-28CFEC28EE89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132843" y="1683998"/>
            <a:ext cx="0" cy="409921"/>
          </a:xfrm>
          <a:prstGeom prst="straightConnector1">
            <a:avLst/>
          </a:prstGeom>
          <a:ln w="28575">
            <a:solidFill>
              <a:srgbClr val="7D150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E09A96F-3D4F-439E-9A16-8C1818A99A13}"/>
              </a:ext>
            </a:extLst>
          </p:cNvPr>
          <p:cNvCxnSpPr/>
          <p:nvPr/>
        </p:nvCxnSpPr>
        <p:spPr>
          <a:xfrm>
            <a:off x="4132843" y="2093919"/>
            <a:ext cx="252668" cy="0"/>
          </a:xfrm>
          <a:prstGeom prst="line">
            <a:avLst/>
          </a:prstGeom>
          <a:ln w="28575">
            <a:solidFill>
              <a:srgbClr val="7D150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5C24DB2E-D4CE-4671-977E-4BA96E6CDC23}"/>
              </a:ext>
            </a:extLst>
          </p:cNvPr>
          <p:cNvCxnSpPr>
            <a:stCxn id="15" idx="1"/>
          </p:cNvCxnSpPr>
          <p:nvPr/>
        </p:nvCxnSpPr>
        <p:spPr>
          <a:xfrm rot="10800000">
            <a:off x="4385511" y="2093920"/>
            <a:ext cx="152396" cy="2364179"/>
          </a:xfrm>
          <a:prstGeom prst="bentConnector2">
            <a:avLst/>
          </a:prstGeom>
          <a:ln w="28575">
            <a:solidFill>
              <a:srgbClr val="7D150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76AA207-8A6F-4D47-A63D-9FA35E0C056D}"/>
              </a:ext>
            </a:extLst>
          </p:cNvPr>
          <p:cNvSpPr txBox="1"/>
          <p:nvPr/>
        </p:nvSpPr>
        <p:spPr>
          <a:xfrm>
            <a:off x="4763502" y="968907"/>
            <a:ext cx="810128" cy="7150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用户前来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8E79048-FB5F-47C2-A3A6-F0D94573D231}"/>
              </a:ext>
            </a:extLst>
          </p:cNvPr>
          <p:cNvSpPr txBox="1"/>
          <p:nvPr/>
        </p:nvSpPr>
        <p:spPr>
          <a:xfrm>
            <a:off x="4546430" y="3108418"/>
            <a:ext cx="1218200" cy="10215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播放背景信息和追光目标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C5CE224-3EAF-4769-B322-CF0499848EB0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5155530" y="1683996"/>
            <a:ext cx="13036" cy="1424422"/>
          </a:xfrm>
          <a:prstGeom prst="straightConnector1">
            <a:avLst/>
          </a:prstGeom>
          <a:ln w="28575">
            <a:solidFill>
              <a:srgbClr val="7D150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A7ACF55-8985-4FB8-B9A5-B64751627DDE}"/>
              </a:ext>
            </a:extLst>
          </p:cNvPr>
          <p:cNvSpPr txBox="1"/>
          <p:nvPr/>
        </p:nvSpPr>
        <p:spPr>
          <a:xfrm>
            <a:off x="5770202" y="968906"/>
            <a:ext cx="1652228" cy="7150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用户操作手柄追光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CA272B2-10F0-4FBC-BEE1-1097416F7511}"/>
              </a:ext>
            </a:extLst>
          </p:cNvPr>
          <p:cNvSpPr txBox="1"/>
          <p:nvPr/>
        </p:nvSpPr>
        <p:spPr>
          <a:xfrm>
            <a:off x="7637517" y="968906"/>
            <a:ext cx="810128" cy="7150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用户前来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D6B4FF3-5EB0-4F71-A584-281CDDDE8A18}"/>
              </a:ext>
            </a:extLst>
          </p:cNvPr>
          <p:cNvCxnSpPr>
            <a:stCxn id="11" idx="3"/>
            <a:endCxn id="46" idx="1"/>
          </p:cNvCxnSpPr>
          <p:nvPr/>
        </p:nvCxnSpPr>
        <p:spPr>
          <a:xfrm flipV="1">
            <a:off x="4537907" y="1326452"/>
            <a:ext cx="225595" cy="2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C78348B-151F-4BA1-A972-BD1DC52E2265}"/>
              </a:ext>
            </a:extLst>
          </p:cNvPr>
          <p:cNvCxnSpPr/>
          <p:nvPr/>
        </p:nvCxnSpPr>
        <p:spPr>
          <a:xfrm flipV="1">
            <a:off x="5547191" y="1326448"/>
            <a:ext cx="225595" cy="2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D95B64D-FF7F-46FD-8A84-06AADA6BCD7D}"/>
              </a:ext>
            </a:extLst>
          </p:cNvPr>
          <p:cNvCxnSpPr/>
          <p:nvPr/>
        </p:nvCxnSpPr>
        <p:spPr>
          <a:xfrm flipV="1">
            <a:off x="7411922" y="1326446"/>
            <a:ext cx="225595" cy="2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82A5D05-40A8-4EA5-BB88-1D1F8943B65C}"/>
              </a:ext>
            </a:extLst>
          </p:cNvPr>
          <p:cNvCxnSpPr/>
          <p:nvPr/>
        </p:nvCxnSpPr>
        <p:spPr>
          <a:xfrm flipV="1">
            <a:off x="8447645" y="1326446"/>
            <a:ext cx="225595" cy="2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E5E4EEC-15EA-4C30-923F-B829039B4B6B}"/>
              </a:ext>
            </a:extLst>
          </p:cNvPr>
          <p:cNvCxnSpPr>
            <a:cxnSpLocks/>
          </p:cNvCxnSpPr>
          <p:nvPr/>
        </p:nvCxnSpPr>
        <p:spPr>
          <a:xfrm flipH="1">
            <a:off x="8204654" y="1680349"/>
            <a:ext cx="13036" cy="1424422"/>
          </a:xfrm>
          <a:prstGeom prst="straightConnector1">
            <a:avLst/>
          </a:prstGeom>
          <a:ln w="28575">
            <a:solidFill>
              <a:srgbClr val="7D150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7DB07F5D-C40B-4DF5-83A2-FEFF89719B86}"/>
              </a:ext>
            </a:extLst>
          </p:cNvPr>
          <p:cNvSpPr txBox="1"/>
          <p:nvPr/>
        </p:nvSpPr>
        <p:spPr>
          <a:xfrm>
            <a:off x="7748836" y="3111822"/>
            <a:ext cx="1468962" cy="10215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展示追光分数，欢迎下次体验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C7D5833-E826-4462-94B8-BA42F850D4A4}"/>
              </a:ext>
            </a:extLst>
          </p:cNvPr>
          <p:cNvSpPr txBox="1"/>
          <p:nvPr/>
        </p:nvSpPr>
        <p:spPr>
          <a:xfrm>
            <a:off x="5281776" y="2392560"/>
            <a:ext cx="1686537" cy="4086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卫星模型随动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66C9EB0-1D3D-49E8-AB5D-DE36B97A3957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123998" y="1702906"/>
            <a:ext cx="1047" cy="689654"/>
          </a:xfrm>
          <a:prstGeom prst="straightConnector1">
            <a:avLst/>
          </a:prstGeom>
          <a:ln w="28575">
            <a:solidFill>
              <a:srgbClr val="7D150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746F281-3FCC-4721-9F0E-962CD6474FF7}"/>
              </a:ext>
            </a:extLst>
          </p:cNvPr>
          <p:cNvSpPr txBox="1"/>
          <p:nvPr/>
        </p:nvSpPr>
        <p:spPr>
          <a:xfrm>
            <a:off x="5910406" y="3111822"/>
            <a:ext cx="1686537" cy="10215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变动追光效率分数，鼓励用户操作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403945D-02EB-4213-A45C-064F01F33C50}"/>
              </a:ext>
            </a:extLst>
          </p:cNvPr>
          <p:cNvCxnSpPr>
            <a:cxnSpLocks/>
          </p:cNvCxnSpPr>
          <p:nvPr/>
        </p:nvCxnSpPr>
        <p:spPr>
          <a:xfrm flipH="1">
            <a:off x="7072120" y="1680349"/>
            <a:ext cx="13036" cy="1424422"/>
          </a:xfrm>
          <a:prstGeom prst="straightConnector1">
            <a:avLst/>
          </a:prstGeom>
          <a:ln w="28575">
            <a:solidFill>
              <a:srgbClr val="7D150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4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9C7CA22-83A1-434B-9E38-8939416E854C}"/>
              </a:ext>
            </a:extLst>
          </p:cNvPr>
          <p:cNvSpPr/>
          <p:nvPr/>
        </p:nvSpPr>
        <p:spPr>
          <a:xfrm>
            <a:off x="1617713" y="145430"/>
            <a:ext cx="10281920" cy="6110990"/>
          </a:xfrm>
          <a:prstGeom prst="rect">
            <a:avLst/>
          </a:prstGeom>
          <a:solidFill>
            <a:srgbClr val="FBF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45003C-2CE4-4B2B-A697-7E06416A7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384473"/>
            <a:ext cx="6906469" cy="51744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852A06-DC3A-4442-860F-435323284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240" y="2831013"/>
            <a:ext cx="1064289" cy="946035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6A138E-0720-486C-A55C-DE6FA6B43D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794" r="13650"/>
          <a:stretch/>
        </p:blipFill>
        <p:spPr>
          <a:xfrm>
            <a:off x="8229809" y="1800225"/>
            <a:ext cx="1061720" cy="946035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D915477-848E-4F6C-93FB-D8EBD583AFB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5983" y="3861801"/>
            <a:ext cx="980232" cy="948947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054B1DB-7722-4780-933E-6D6B4F71AF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5983" y="4892589"/>
            <a:ext cx="1004980" cy="819963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102E79C-5208-4CCE-9BE2-CBD9EEC153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6816" y="549711"/>
            <a:ext cx="1144713" cy="998807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34718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65</Words>
  <Application>Microsoft Office PowerPoint</Application>
  <PresentationFormat>宽屏</PresentationFormat>
  <Paragraphs>22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星 依</dc:creator>
  <cp:lastModifiedBy>Simon</cp:lastModifiedBy>
  <cp:revision>5</cp:revision>
  <dcterms:created xsi:type="dcterms:W3CDTF">2024-05-30T14:30:28Z</dcterms:created>
  <dcterms:modified xsi:type="dcterms:W3CDTF">2024-05-30T15:37:12Z</dcterms:modified>
</cp:coreProperties>
</file>