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F6BB0-EDBE-4395-A871-81682DAB6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B7F42-D20C-43B1-A89C-E9DC6372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B3941-5353-4770-A326-9145FDCD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EB533-96A0-4C60-AE02-DCB909FA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27FCD-4A97-4EC1-83D6-70DFFA27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6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E1F81-C829-4897-9727-7B17F975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D217A-F2EA-44C1-A9CC-B335214D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85EE9-A3B2-4EA6-B02C-F189B2B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5427A-4FFB-4E8D-B203-BACD0611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38CDF-58D8-4C3D-869B-05B6CB2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10C41B-14E7-4A50-99D8-4F72C9861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D9136-7A50-4EC5-98A4-C675313AB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D9FD2-AB3C-4360-A126-5F014FAB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79297-2ACE-4724-AF69-78C3989B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A007D-6162-482E-8828-E2723EE6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4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9FF7C-8702-4B9B-A89A-B7376C1B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39710-D0BE-4896-AE47-23F7BE7E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83369-451D-4E60-9AD7-9111B119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C2FD7-168D-45F5-9A1D-3D5D1F0E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E008B-2579-40E6-B746-366C0C98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7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AF35-AC2C-4AC4-BD5B-5FFFFC28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3C2E8-1876-4571-8EAF-886579AF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24F55-28D6-49D9-B752-922A216C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E01E8-09F4-4989-9349-62C8F703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0F823-111B-4B7F-8AEB-0BE0DC4E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4751-6649-4FBF-AE99-24E3C884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875EC-BEDA-4439-8999-B25B5548D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1AE2A-EB92-4FFB-B162-6BEC2813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982BC-ABDB-4F2B-83B3-CBE1E053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1593E-314E-4597-B2C2-2790E9C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89ABB-69D7-43D9-BF0F-C70B8D6E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9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44EFA-C434-4D4F-AF6F-B94F62D5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2BEF7-CDFF-474D-B6AD-A8144AB4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2B838-B49A-4E39-BB4A-1B23ADD2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7F3CD-1484-4C78-949B-9D581125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4CE43-F414-4666-B7FF-19AD6604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74A3E2-B91C-4B32-BB37-506AA3B0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EBABD-171C-4532-96EB-DC8E21E6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5F823D-4FCA-4B73-B907-FD5FE512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5991-A370-4D8F-9CB6-6C2B09D7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468D9-72B0-4DB8-AF9A-30C2C814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DF15A-F3CA-4322-9DF1-2B2D2D1E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C208F-D4DC-4A43-8558-1C8BF664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9363B-5CBE-4CB7-9773-7F85E976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22280F-C864-4D45-BA23-941CD1CA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F78F3-4A27-4902-8A37-EC715F8B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6FA20-B7FE-4B80-8701-4EBF9977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2C97D-7DF5-441B-A2A4-DD212746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A5A3A-8F48-43E4-A460-AF1978AA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E942E-1769-422C-97A8-90F9C3C2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62EED-5FD5-42EC-AE02-3242CE9E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CCF5D-65F1-4D62-ADF4-E4EC3A96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3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8973D-51BF-4F32-8D72-86D51BD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6FC17D-B5A4-43D2-AC3F-ABB57D8B6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8F577-A6BD-42D8-B4E1-DD8ADF33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0BD1F-E8CC-4301-9374-4D5AA836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0B1CE-3871-4459-97D9-24C34770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953AE-B743-4F04-8E8F-7036E3D7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029270-E4AE-474F-8F9B-709BF14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48493-7F3C-4BFC-A44D-3C6FB7726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F244E-121C-4FB7-850F-59FC5026E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0447-0C04-4AC7-9C35-18881D2BAC61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DC837-B658-4F58-A41E-0390F75B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A411-2180-4ECA-82E4-141F4C4E2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1560-A98F-45C7-B8EF-64C6C2EEA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DB3A63-1EC7-4102-BACA-0F62CBC67700}"/>
              </a:ext>
            </a:extLst>
          </p:cNvPr>
          <p:cNvSpPr/>
          <p:nvPr/>
        </p:nvSpPr>
        <p:spPr>
          <a:xfrm>
            <a:off x="1363134" y="731335"/>
            <a:ext cx="8949266" cy="724931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1DAC5-074D-465F-9F88-8CAD2E85C74C}"/>
              </a:ext>
            </a:extLst>
          </p:cNvPr>
          <p:cNvSpPr/>
          <p:nvPr/>
        </p:nvSpPr>
        <p:spPr>
          <a:xfrm>
            <a:off x="1363133" y="1879600"/>
            <a:ext cx="8949266" cy="3522134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AB4425-111B-4EBC-869B-CE7F4CF8B671}"/>
              </a:ext>
            </a:extLst>
          </p:cNvPr>
          <p:cNvSpPr txBox="1"/>
          <p:nvPr/>
        </p:nvSpPr>
        <p:spPr>
          <a:xfrm>
            <a:off x="1363133" y="186267"/>
            <a:ext cx="272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装配大作业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82FF83-6B7C-4AF7-87B0-AD837621E7CF}"/>
              </a:ext>
            </a:extLst>
          </p:cNvPr>
          <p:cNvSpPr txBox="1"/>
          <p:nvPr/>
        </p:nvSpPr>
        <p:spPr>
          <a:xfrm>
            <a:off x="677333" y="568236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装配问题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D115B2-C931-4C93-B48B-BC37F4B59800}"/>
              </a:ext>
            </a:extLst>
          </p:cNvPr>
          <p:cNvSpPr txBox="1"/>
          <p:nvPr/>
        </p:nvSpPr>
        <p:spPr>
          <a:xfrm>
            <a:off x="1532465" y="892042"/>
            <a:ext cx="1651001" cy="408623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选择装配相位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B21AEA-91AF-4E57-8592-D1C878AF38DA}"/>
              </a:ext>
            </a:extLst>
          </p:cNvPr>
          <p:cNvSpPr txBox="1"/>
          <p:nvPr/>
        </p:nvSpPr>
        <p:spPr>
          <a:xfrm>
            <a:off x="3289295" y="896454"/>
            <a:ext cx="1651001" cy="408623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设置装配应力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C41DA1-AEBC-48CF-99DE-26B05EBD8CFE}"/>
              </a:ext>
            </a:extLst>
          </p:cNvPr>
          <p:cNvSpPr txBox="1"/>
          <p:nvPr/>
        </p:nvSpPr>
        <p:spPr>
          <a:xfrm>
            <a:off x="5044017" y="908744"/>
            <a:ext cx="1651001" cy="408623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迭代装配应力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AB894F-9E82-4D5C-A56E-44CFED508F7D}"/>
              </a:ext>
            </a:extLst>
          </p:cNvPr>
          <p:cNvSpPr txBox="1"/>
          <p:nvPr/>
        </p:nvSpPr>
        <p:spPr>
          <a:xfrm>
            <a:off x="6798739" y="908744"/>
            <a:ext cx="1651001" cy="408623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处理分析结果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87AF32-40BD-42EB-B285-4A3CD1EA13A2}"/>
              </a:ext>
            </a:extLst>
          </p:cNvPr>
          <p:cNvSpPr txBox="1"/>
          <p:nvPr/>
        </p:nvSpPr>
        <p:spPr>
          <a:xfrm>
            <a:off x="8549229" y="908744"/>
            <a:ext cx="1651001" cy="408623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确定装配方案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73F552-796B-4390-9294-650DEE15E6DC}"/>
              </a:ext>
            </a:extLst>
          </p:cNvPr>
          <p:cNvSpPr/>
          <p:nvPr/>
        </p:nvSpPr>
        <p:spPr>
          <a:xfrm>
            <a:off x="1532465" y="3013788"/>
            <a:ext cx="2059821" cy="20993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AF3643-B7AD-4308-A9FC-348F9D9E5472}"/>
              </a:ext>
            </a:extLst>
          </p:cNvPr>
          <p:cNvSpPr txBox="1"/>
          <p:nvPr/>
        </p:nvSpPr>
        <p:spPr>
          <a:xfrm>
            <a:off x="1735494" y="3109040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装配描述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B060F9-0F45-41F2-8CF9-97269FEA0043}"/>
              </a:ext>
            </a:extLst>
          </p:cNvPr>
          <p:cNvSpPr txBox="1"/>
          <p:nvPr/>
        </p:nvSpPr>
        <p:spPr>
          <a:xfrm>
            <a:off x="2015412" y="3640667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建模文件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11F80D-FE82-43DA-89A2-8A907C192924}"/>
              </a:ext>
            </a:extLst>
          </p:cNvPr>
          <p:cNvSpPr txBox="1"/>
          <p:nvPr/>
        </p:nvSpPr>
        <p:spPr>
          <a:xfrm>
            <a:off x="2015412" y="4257651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图纸文件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3F5716-277B-4615-9FF7-271D5A58A3DF}"/>
              </a:ext>
            </a:extLst>
          </p:cNvPr>
          <p:cNvSpPr/>
          <p:nvPr/>
        </p:nvSpPr>
        <p:spPr>
          <a:xfrm>
            <a:off x="1532465" y="2024743"/>
            <a:ext cx="5266274" cy="82675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82CC89-79F7-4BA1-A894-90E4620BFD40}"/>
              </a:ext>
            </a:extLst>
          </p:cNvPr>
          <p:cNvSpPr txBox="1"/>
          <p:nvPr/>
        </p:nvSpPr>
        <p:spPr>
          <a:xfrm>
            <a:off x="1735495" y="2114374"/>
            <a:ext cx="235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Ansys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6A010C-99EA-4452-A66B-49D78E6B9E82}"/>
              </a:ext>
            </a:extLst>
          </p:cNvPr>
          <p:cNvSpPr/>
          <p:nvPr/>
        </p:nvSpPr>
        <p:spPr>
          <a:xfrm>
            <a:off x="3840108" y="2996636"/>
            <a:ext cx="6218291" cy="20993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D1F10F-E6DF-4032-AF1B-A3F23C5C1653}"/>
              </a:ext>
            </a:extLst>
          </p:cNvPr>
          <p:cNvSpPr txBox="1"/>
          <p:nvPr/>
        </p:nvSpPr>
        <p:spPr>
          <a:xfrm>
            <a:off x="4089400" y="310904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3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依 星</dc:creator>
  <cp:lastModifiedBy>依 星</cp:lastModifiedBy>
  <cp:revision>6</cp:revision>
  <dcterms:created xsi:type="dcterms:W3CDTF">2024-04-12T15:04:25Z</dcterms:created>
  <dcterms:modified xsi:type="dcterms:W3CDTF">2024-04-12T17:44:46Z</dcterms:modified>
</cp:coreProperties>
</file>