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4" r:id="rId3"/>
    <p:sldMasterId id="2147483664" r:id="rId4"/>
  </p:sldMasterIdLst>
  <p:notesMasterIdLst>
    <p:notesMasterId r:id="rId6"/>
  </p:notesMasterIdLst>
  <p:sldIdLst>
    <p:sldId id="263" r:id="rId5"/>
    <p:sldId id="483" r:id="rId7"/>
    <p:sldId id="505" r:id="rId8"/>
    <p:sldId id="504" r:id="rId9"/>
    <p:sldId id="501" r:id="rId10"/>
  </p:sldIdLst>
  <p:sldSz cx="12192000" cy="6858000"/>
  <p:notesSz cx="6858000" cy="9144000"/>
  <p:embeddedFontLst>
    <p:embeddedFont>
      <p:font typeface="微软雅黑" pitchFamily="34" charset="-122"/>
      <p:regular r:id="rId15"/>
    </p:embeddedFont>
    <p:embeddedFont>
      <p:font typeface="Calibri" panose="020F0502020204030204" charset="0"/>
      <p:regular r:id="rId16"/>
    </p:embeddedFont>
    <p:embeddedFont>
      <p:font typeface="等线" charset="0"/>
      <p:regular r:id="rId17"/>
    </p:embeddedFont>
    <p:embeddedFont>
      <p:font typeface="等线 Light" charset="0"/>
      <p:regular r:id="rId18"/>
    </p:embeddedFont>
    <p:embeddedFont>
      <p:font typeface="微软雅黑" charset="0"/>
      <p:regular r:id="rId19"/>
    </p:embeddedFont>
  </p:embeddedFontLst>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及目录" id="{1D0B38B8-2918-4355-AB26-D44C2AFE60F5}">
          <p14:sldIdLst/>
        </p14:section>
        <p14:section name="纯文字" id="{9798B0BA-A73B-44D7-B4EB-E5442BD394F2}">
          <p14:sldIdLst/>
        </p14:section>
        <p14:section name="图文排版" id="{F03323A7-72DC-4675-81C2-9401C30009C9}">
          <p14:sldIdLst>
            <p14:sldId id="263"/>
            <p14:sldId id="483"/>
            <p14:sldId id="505"/>
            <p14:sldId id="504"/>
            <p14:sldId id="501"/>
          </p14:sldIdLst>
        </p14:section>
        <p14:section name="图表排版" id="{0FFD4F64-59FE-49AF-8913-9801796F46F2}">
          <p14:sldIdLst/>
        </p14:section>
        <p14:section name="功能排版" id="{A01C8112-5020-400E-9EE0-691F81ECD10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43078"/>
    <a:srgbClr val="EDD0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3875" autoAdjust="0"/>
  </p:normalViewPr>
  <p:slideViewPr>
    <p:cSldViewPr snapToGrid="0">
      <p:cViewPr>
        <p:scale>
          <a:sx n="50" d="100"/>
          <a:sy n="50" d="100"/>
        </p:scale>
        <p:origin x="1244" y="33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756DC6-E8A6-4A42-B2DA-90C805C0E3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54161-EFD7-4A9B-9453-DFFD1F37FD1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a:t>
            </a:r>
            <a:r>
              <a:rPr lang="zh-CN" altLang="en-US" dirty="0"/>
              <a:t>的练习公众号</a:t>
            </a:r>
            <a:endParaRPr lang="zh-CN" altLang="en-US" dirty="0"/>
          </a:p>
        </p:txBody>
      </p:sp>
      <p:sp>
        <p:nvSpPr>
          <p:cNvPr id="4" name="灯片编号占位符 3"/>
          <p:cNvSpPr>
            <a:spLocks noGrp="1"/>
          </p:cNvSpPr>
          <p:nvPr>
            <p:ph type="sldNum" sz="quarter" idx="5"/>
          </p:nvPr>
        </p:nvSpPr>
        <p:spPr/>
        <p:txBody>
          <a:bodyPr/>
          <a:lstStyle/>
          <a:p>
            <a:fld id="{72C54161-EFD7-4A9B-9453-DFFD1F37FD1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a:t>
            </a:r>
            <a:r>
              <a:rPr lang="zh-CN" altLang="en-US" dirty="0"/>
              <a:t>的练习公众号</a:t>
            </a:r>
            <a:endParaRPr lang="zh-CN" altLang="en-US" dirty="0"/>
          </a:p>
        </p:txBody>
      </p:sp>
      <p:sp>
        <p:nvSpPr>
          <p:cNvPr id="4" name="灯片编号占位符 3"/>
          <p:cNvSpPr>
            <a:spLocks noGrp="1"/>
          </p:cNvSpPr>
          <p:nvPr>
            <p:ph type="sldNum" sz="quarter" idx="5"/>
          </p:nvPr>
        </p:nvSpPr>
        <p:spPr/>
        <p:txBody>
          <a:bodyPr/>
          <a:lstStyle/>
          <a:p>
            <a:fld id="{72C54161-EFD7-4A9B-9453-DFFD1F37FD1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a:t>
            </a:r>
            <a:r>
              <a:rPr lang="zh-CN" altLang="en-US" dirty="0"/>
              <a:t>的练习公众号</a:t>
            </a:r>
            <a:endParaRPr lang="zh-CN" altLang="en-US" dirty="0"/>
          </a:p>
        </p:txBody>
      </p:sp>
      <p:sp>
        <p:nvSpPr>
          <p:cNvPr id="4" name="灯片编号占位符 3"/>
          <p:cNvSpPr>
            <a:spLocks noGrp="1"/>
          </p:cNvSpPr>
          <p:nvPr>
            <p:ph type="sldNum" sz="quarter" idx="5"/>
          </p:nvPr>
        </p:nvSpPr>
        <p:spPr/>
        <p:txBody>
          <a:bodyPr/>
          <a:lstStyle/>
          <a:p>
            <a:fld id="{72C54161-EFD7-4A9B-9453-DFFD1F37FD1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a:t>
            </a:r>
            <a:r>
              <a:rPr lang="zh-CN" altLang="en-US" dirty="0"/>
              <a:t>的练习公众号</a:t>
            </a:r>
            <a:endParaRPr lang="zh-CN" altLang="en-US" dirty="0"/>
          </a:p>
        </p:txBody>
      </p:sp>
      <p:sp>
        <p:nvSpPr>
          <p:cNvPr id="4" name="灯片编号占位符 3"/>
          <p:cNvSpPr>
            <a:spLocks noGrp="1"/>
          </p:cNvSpPr>
          <p:nvPr>
            <p:ph type="sldNum" sz="quarter" idx="5"/>
          </p:nvPr>
        </p:nvSpPr>
        <p:spPr/>
        <p:txBody>
          <a:bodyPr/>
          <a:lstStyle/>
          <a:p>
            <a:fld id="{72C54161-EFD7-4A9B-9453-DFFD1F37FD1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a:t>
            </a:r>
            <a:r>
              <a:rPr lang="zh-CN" altLang="en-US" dirty="0"/>
              <a:t>的练习公众号</a:t>
            </a:r>
            <a:endParaRPr lang="zh-CN" altLang="en-US" dirty="0"/>
          </a:p>
        </p:txBody>
      </p:sp>
      <p:sp>
        <p:nvSpPr>
          <p:cNvPr id="4" name="灯片编号占位符 3"/>
          <p:cNvSpPr>
            <a:spLocks noGrp="1"/>
          </p:cNvSpPr>
          <p:nvPr>
            <p:ph type="sldNum" sz="quarter" idx="5"/>
          </p:nvPr>
        </p:nvSpPr>
        <p:spPr/>
        <p:txBody>
          <a:bodyPr/>
          <a:lstStyle/>
          <a:p>
            <a:fld id="{72C54161-EFD7-4A9B-9453-DFFD1F37FD1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yi的练习公众号1">
    <p:spTree>
      <p:nvGrpSpPr>
        <p:cNvPr id="1" name=""/>
        <p:cNvGrpSpPr/>
        <p:nvPr/>
      </p:nvGrpSpPr>
      <p:grpSpPr>
        <a:xfrm>
          <a:off x="0" y="0"/>
          <a:ext cx="0" cy="0"/>
          <a:chOff x="0" y="0"/>
          <a:chExt cx="0" cy="0"/>
        </a:xfrm>
      </p:grpSpPr>
      <p:sp>
        <p:nvSpPr>
          <p:cNvPr id="11" name="图片占位符 10"/>
          <p:cNvSpPr>
            <a:spLocks noGrp="1"/>
          </p:cNvSpPr>
          <p:nvPr>
            <p:ph type="pic" sz="quarter" idx="13"/>
          </p:nvPr>
        </p:nvSpPr>
        <p:spPr>
          <a:xfrm>
            <a:off x="13252" y="1"/>
            <a:ext cx="12192000" cy="3429000"/>
          </a:xfrm>
          <a:custGeom>
            <a:avLst/>
            <a:gdLst>
              <a:gd name="connsiteX0" fmla="*/ 0 w 12192000"/>
              <a:gd name="connsiteY0" fmla="*/ 0 h 4124527"/>
              <a:gd name="connsiteX1" fmla="*/ 12192000 w 12192000"/>
              <a:gd name="connsiteY1" fmla="*/ 0 h 4124527"/>
              <a:gd name="connsiteX2" fmla="*/ 12192000 w 12192000"/>
              <a:gd name="connsiteY2" fmla="*/ 2411403 h 4124527"/>
              <a:gd name="connsiteX3" fmla="*/ 12128439 w 12192000"/>
              <a:gd name="connsiteY3" fmla="*/ 2455923 h 4124527"/>
              <a:gd name="connsiteX4" fmla="*/ 6096000 w 12192000"/>
              <a:gd name="connsiteY4" fmla="*/ 4124527 h 4124527"/>
              <a:gd name="connsiteX5" fmla="*/ 63561 w 12192000"/>
              <a:gd name="connsiteY5" fmla="*/ 2455923 h 4124527"/>
              <a:gd name="connsiteX6" fmla="*/ 0 w 12192000"/>
              <a:gd name="connsiteY6" fmla="*/ 2411403 h 4124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124527">
                <a:moveTo>
                  <a:pt x="0" y="0"/>
                </a:moveTo>
                <a:lnTo>
                  <a:pt x="12192000" y="0"/>
                </a:lnTo>
                <a:lnTo>
                  <a:pt x="12192000" y="2411403"/>
                </a:lnTo>
                <a:lnTo>
                  <a:pt x="12128439" y="2455923"/>
                </a:lnTo>
                <a:cubicBezTo>
                  <a:pt x="10584603" y="3486872"/>
                  <a:pt x="8451814" y="4124527"/>
                  <a:pt x="6096000" y="4124527"/>
                </a:cubicBezTo>
                <a:cubicBezTo>
                  <a:pt x="3740186" y="4124527"/>
                  <a:pt x="1607397" y="3486872"/>
                  <a:pt x="63561" y="2455923"/>
                </a:cubicBezTo>
                <a:lnTo>
                  <a:pt x="0" y="2411403"/>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yi的练习公众号4">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yi的练习公众号5">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0" y="1109082"/>
            <a:ext cx="12192000" cy="2204002"/>
          </a:xfrm>
          <a:custGeom>
            <a:avLst/>
            <a:gdLst>
              <a:gd name="connsiteX0" fmla="*/ 0 w 12192000"/>
              <a:gd name="connsiteY0" fmla="*/ 0 h 2204002"/>
              <a:gd name="connsiteX1" fmla="*/ 12192000 w 12192000"/>
              <a:gd name="connsiteY1" fmla="*/ 0 h 2204002"/>
              <a:gd name="connsiteX2" fmla="*/ 12192000 w 12192000"/>
              <a:gd name="connsiteY2" fmla="*/ 2204002 h 2204002"/>
              <a:gd name="connsiteX3" fmla="*/ 0 w 12192000"/>
              <a:gd name="connsiteY3" fmla="*/ 2204002 h 2204002"/>
            </a:gdLst>
            <a:ahLst/>
            <a:cxnLst>
              <a:cxn ang="0">
                <a:pos x="connsiteX0" y="connsiteY0"/>
              </a:cxn>
              <a:cxn ang="0">
                <a:pos x="connsiteX1" y="connsiteY1"/>
              </a:cxn>
              <a:cxn ang="0">
                <a:pos x="connsiteX2" y="connsiteY2"/>
              </a:cxn>
              <a:cxn ang="0">
                <a:pos x="connsiteX3" y="connsiteY3"/>
              </a:cxn>
            </a:cxnLst>
            <a:rect l="l" t="t" r="r" b="b"/>
            <a:pathLst>
              <a:path w="12192000" h="2204002">
                <a:moveTo>
                  <a:pt x="0" y="0"/>
                </a:moveTo>
                <a:lnTo>
                  <a:pt x="12192000" y="0"/>
                </a:lnTo>
                <a:lnTo>
                  <a:pt x="12192000" y="2204002"/>
                </a:lnTo>
                <a:lnTo>
                  <a:pt x="0" y="2204002"/>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yi的练习公众号6">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gradFill>
            <a:gsLst>
              <a:gs pos="0">
                <a:srgbClr val="4BD1FB">
                  <a:lumMod val="9000"/>
                  <a:lumOff val="91000"/>
                </a:srgbClr>
              </a:gs>
              <a:gs pos="84000">
                <a:srgbClr val="275DF5">
                  <a:lumMod val="14000"/>
                  <a:lumOff val="86000"/>
                </a:srgbClr>
              </a:gs>
            </a:gsLst>
            <a:lin ang="27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en-US" sz="18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pic>
        <p:nvPicPr>
          <p:cNvPr id="3" name="图片 2" descr="蓝色的天空&#10;&#10;描述已自动生成"/>
          <p:cNvPicPr>
            <a:picLocks noChangeAspect="1"/>
          </p:cNvPicPr>
          <p:nvPr userDrawn="1"/>
        </p:nvPicPr>
        <p:blipFill>
          <a:blip r:embed="rId2" cstate="email">
            <a:alphaModFix amt="20000"/>
          </a:blip>
          <a:stretch>
            <a:fillRect/>
          </a:stretch>
        </p:blipFill>
        <p:spPr>
          <a:xfrm>
            <a:off x="-3718" y="0"/>
            <a:ext cx="12192000" cy="6858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yi的练习公众号">
    <p:spTree>
      <p:nvGrpSpPr>
        <p:cNvPr id="1" name=""/>
        <p:cNvGrpSpPr/>
        <p:nvPr/>
      </p:nvGrpSpPr>
      <p:grpSpPr>
        <a:xfrm>
          <a:off x="0" y="0"/>
          <a:ext cx="0" cy="0"/>
          <a:chOff x="0" y="0"/>
          <a:chExt cx="0" cy="0"/>
        </a:xfrm>
      </p:grpSpPr>
      <p:sp>
        <p:nvSpPr>
          <p:cNvPr id="16" name="图片占位符 15"/>
          <p:cNvSpPr>
            <a:spLocks noGrp="1"/>
          </p:cNvSpPr>
          <p:nvPr>
            <p:ph type="pic" sz="quarter" idx="14"/>
          </p:nvPr>
        </p:nvSpPr>
        <p:spPr>
          <a:xfrm>
            <a:off x="4356100" y="359551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17" name="图片占位符 16"/>
          <p:cNvSpPr>
            <a:spLocks noGrp="1"/>
          </p:cNvSpPr>
          <p:nvPr>
            <p:ph type="pic" sz="quarter" idx="15"/>
          </p:nvPr>
        </p:nvSpPr>
        <p:spPr>
          <a:xfrm>
            <a:off x="8024556" y="150074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15" name="图片占位符 14"/>
          <p:cNvSpPr>
            <a:spLocks noGrp="1"/>
          </p:cNvSpPr>
          <p:nvPr>
            <p:ph type="pic" sz="quarter" idx="13"/>
          </p:nvPr>
        </p:nvSpPr>
        <p:spPr>
          <a:xfrm>
            <a:off x="666750" y="150074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yi的练习公众号1">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1318340"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yi的练习公众号2">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6838862"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1551120"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
        <p:nvSpPr>
          <p:cNvPr id="7" name="矩形 6"/>
          <p:cNvSpPr/>
          <p:nvPr userDrawn="1"/>
        </p:nvSpPr>
        <p:spPr>
          <a:xfrm>
            <a:off x="1344104" y="1589416"/>
            <a:ext cx="3899802" cy="380663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631846" y="1589416"/>
            <a:ext cx="3899802" cy="380663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yi的练习公众号3">
    <p:spTree>
      <p:nvGrpSpPr>
        <p:cNvPr id="1" name=""/>
        <p:cNvGrpSpPr/>
        <p:nvPr/>
      </p:nvGrpSpPr>
      <p:grpSpPr>
        <a:xfrm>
          <a:off x="0" y="0"/>
          <a:ext cx="0" cy="0"/>
          <a:chOff x="0" y="0"/>
          <a:chExt cx="0" cy="0"/>
        </a:xfrm>
      </p:grpSpPr>
      <p:sp>
        <p:nvSpPr>
          <p:cNvPr id="21" name="图片占位符 20"/>
          <p:cNvSpPr>
            <a:spLocks noGrp="1"/>
          </p:cNvSpPr>
          <p:nvPr>
            <p:ph type="pic" sz="quarter" idx="16"/>
          </p:nvPr>
        </p:nvSpPr>
        <p:spPr>
          <a:xfrm>
            <a:off x="9179895"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7052561"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2801938" y="1841496"/>
            <a:ext cx="2341364" cy="2342211"/>
          </a:xfrm>
          <a:custGeom>
            <a:avLst/>
            <a:gdLst>
              <a:gd name="connsiteX0" fmla="*/ 1170592 w 2341364"/>
              <a:gd name="connsiteY0" fmla="*/ 0 h 2342211"/>
              <a:gd name="connsiteX1" fmla="*/ 2341364 w 2341364"/>
              <a:gd name="connsiteY1" fmla="*/ 1171106 h 2342211"/>
              <a:gd name="connsiteX2" fmla="*/ 1170592 w 2341364"/>
              <a:gd name="connsiteY2" fmla="*/ 2342211 h 2342211"/>
              <a:gd name="connsiteX3" fmla="*/ 0 w 2341364"/>
              <a:gd name="connsiteY3" fmla="*/ 1171287 h 2342211"/>
              <a:gd name="connsiteX4" fmla="*/ 0 w 2341364"/>
              <a:gd name="connsiteY4" fmla="*/ 1170925 h 234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1364" h="2342211">
                <a:moveTo>
                  <a:pt x="1170592" y="0"/>
                </a:moveTo>
                <a:lnTo>
                  <a:pt x="2341364" y="1171106"/>
                </a:lnTo>
                <a:lnTo>
                  <a:pt x="1170592" y="2342211"/>
                </a:lnTo>
                <a:lnTo>
                  <a:pt x="0" y="1171287"/>
                </a:lnTo>
                <a:lnTo>
                  <a:pt x="0" y="1170925"/>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670561"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5" name="日期占位符 4"/>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i的练习公众号4">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yi的练习公众号2">
    <p:bg>
      <p:bgPr>
        <a:blipFill>
          <a:blip r:embed="rId2"/>
          <a:stretch>
            <a:fillRect/>
          </a:stretch>
        </a:blipFill>
        <a:effectLst/>
      </p:bgPr>
    </p:bg>
    <p:spTree>
      <p:nvGrpSpPr>
        <p:cNvPr id="1" name=""/>
        <p:cNvGrpSpPr/>
        <p:nvPr/>
      </p:nvGrpSpPr>
      <p:grpSpPr>
        <a:xfrm>
          <a:off x="0" y="0"/>
          <a:ext cx="0" cy="0"/>
          <a:chOff x="0" y="0"/>
          <a:chExt cx="0" cy="0"/>
        </a:xfrm>
      </p:grpSpPr>
      <p:sp>
        <p:nvSpPr>
          <p:cNvPr id="19" name="矩形 18"/>
          <p:cNvSpPr/>
          <p:nvPr userDrawn="1"/>
        </p:nvSpPr>
        <p:spPr>
          <a:xfrm>
            <a:off x="0" y="0"/>
            <a:ext cx="12192000" cy="6858000"/>
          </a:xfrm>
          <a:prstGeom prst="rect">
            <a:avLst/>
          </a:prstGeom>
          <a:solidFill>
            <a:schemeClr val="bg1">
              <a:alpha val="9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23" name="图片 22"/>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rcRect/>
          <a:stretch>
            <a:fillRect/>
          </a:stretch>
        </p:blipFill>
        <p:spPr>
          <a:xfrm>
            <a:off x="8033837" y="79714"/>
            <a:ext cx="6698571" cy="6698571"/>
          </a:xfrm>
          <a:custGeom>
            <a:avLst/>
            <a:gdLst>
              <a:gd name="connsiteX0" fmla="*/ 6218090 w 6698571"/>
              <a:gd name="connsiteY0" fmla="*/ 0 h 6698571"/>
              <a:gd name="connsiteX1" fmla="*/ 6698571 w 6698571"/>
              <a:gd name="connsiteY1" fmla="*/ 0 h 6698571"/>
              <a:gd name="connsiteX2" fmla="*/ 6698571 w 6698571"/>
              <a:gd name="connsiteY2" fmla="*/ 6698571 h 6698571"/>
              <a:gd name="connsiteX3" fmla="*/ 6218090 w 6698571"/>
              <a:gd name="connsiteY3" fmla="*/ 6698571 h 6698571"/>
              <a:gd name="connsiteX4" fmla="*/ 0 w 6698571"/>
              <a:gd name="connsiteY4" fmla="*/ 0 h 6698571"/>
              <a:gd name="connsiteX5" fmla="*/ 4194737 w 6698571"/>
              <a:gd name="connsiteY5" fmla="*/ 0 h 6698571"/>
              <a:gd name="connsiteX6" fmla="*/ 4194737 w 6698571"/>
              <a:gd name="connsiteY6" fmla="*/ 6698571 h 6698571"/>
              <a:gd name="connsiteX7" fmla="*/ 0 w 6698571"/>
              <a:gd name="connsiteY7" fmla="*/ 6698571 h 66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8571" h="6698571">
                <a:moveTo>
                  <a:pt x="6218090" y="0"/>
                </a:moveTo>
                <a:lnTo>
                  <a:pt x="6698571" y="0"/>
                </a:lnTo>
                <a:lnTo>
                  <a:pt x="6698571" y="6698571"/>
                </a:lnTo>
                <a:lnTo>
                  <a:pt x="6218090" y="6698571"/>
                </a:lnTo>
                <a:close/>
                <a:moveTo>
                  <a:pt x="0" y="0"/>
                </a:moveTo>
                <a:lnTo>
                  <a:pt x="4194737" y="0"/>
                </a:lnTo>
                <a:lnTo>
                  <a:pt x="4194737" y="6698571"/>
                </a:lnTo>
                <a:lnTo>
                  <a:pt x="0" y="6698571"/>
                </a:lnTo>
                <a:close/>
              </a:path>
            </a:pathLst>
          </a:custGeom>
        </p:spPr>
      </p:pic>
      <p:grpSp>
        <p:nvGrpSpPr>
          <p:cNvPr id="7" name="组合 6"/>
          <p:cNvGrpSpPr/>
          <p:nvPr userDrawn="1"/>
        </p:nvGrpSpPr>
        <p:grpSpPr>
          <a:xfrm>
            <a:off x="0" y="0"/>
            <a:ext cx="12192000" cy="6858000"/>
            <a:chOff x="0" y="0"/>
            <a:chExt cx="12192000" cy="6858000"/>
          </a:xfrm>
        </p:grpSpPr>
        <p:sp>
          <p:nvSpPr>
            <p:cNvPr id="8" name="任意多边形: 形状 7"/>
            <p:cNvSpPr/>
            <p:nvPr/>
          </p:nvSpPr>
          <p:spPr>
            <a:xfrm>
              <a:off x="0" y="0"/>
              <a:ext cx="12192000" cy="1139891"/>
            </a:xfrm>
            <a:custGeom>
              <a:avLst/>
              <a:gdLst>
                <a:gd name="connsiteX0" fmla="*/ 0 w 12192000"/>
                <a:gd name="connsiteY0" fmla="*/ 0 h 1655697"/>
                <a:gd name="connsiteX1" fmla="*/ 12192000 w 12192000"/>
                <a:gd name="connsiteY1" fmla="*/ 0 h 1655697"/>
                <a:gd name="connsiteX2" fmla="*/ 12192000 w 12192000"/>
                <a:gd name="connsiteY2" fmla="*/ 1655697 h 1655697"/>
                <a:gd name="connsiteX3" fmla="*/ 11785802 w 12192000"/>
                <a:gd name="connsiteY3" fmla="*/ 1506509 h 1655697"/>
                <a:gd name="connsiteX4" fmla="*/ 6096000 w 12192000"/>
                <a:gd name="connsiteY4" fmla="*/ 769554 h 1655697"/>
                <a:gd name="connsiteX5" fmla="*/ 406198 w 12192000"/>
                <a:gd name="connsiteY5" fmla="*/ 1506509 h 1655697"/>
                <a:gd name="connsiteX6" fmla="*/ 0 w 12192000"/>
                <a:gd name="connsiteY6" fmla="*/ 1655697 h 165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655697">
                  <a:moveTo>
                    <a:pt x="0" y="0"/>
                  </a:moveTo>
                  <a:lnTo>
                    <a:pt x="12192000" y="0"/>
                  </a:lnTo>
                  <a:lnTo>
                    <a:pt x="12192000" y="1655697"/>
                  </a:lnTo>
                  <a:lnTo>
                    <a:pt x="11785802" y="1506509"/>
                  </a:lnTo>
                  <a:cubicBezTo>
                    <a:pt x="10433381" y="1056432"/>
                    <a:pt x="8386673" y="769554"/>
                    <a:pt x="6096000" y="769554"/>
                  </a:cubicBezTo>
                  <a:cubicBezTo>
                    <a:pt x="3805327" y="769554"/>
                    <a:pt x="1758619" y="1056432"/>
                    <a:pt x="406198" y="1506509"/>
                  </a:cubicBezTo>
                  <a:lnTo>
                    <a:pt x="0" y="1655697"/>
                  </a:lnTo>
                  <a:close/>
                </a:path>
              </a:pathLst>
            </a:custGeom>
            <a:gradFill>
              <a:gsLst>
                <a:gs pos="0">
                  <a:srgbClr val="881D79">
                    <a:alpha val="57000"/>
                  </a:srgbClr>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2663351" y="6474988"/>
              <a:ext cx="6741490" cy="225598"/>
            </a:xfrm>
            <a:custGeom>
              <a:avLst/>
              <a:gdLst>
                <a:gd name="connsiteX0" fmla="*/ 0 w 6741490"/>
                <a:gd name="connsiteY0" fmla="*/ 0 h 225598"/>
                <a:gd name="connsiteX1" fmla="*/ 6741490 w 6741490"/>
                <a:gd name="connsiteY1" fmla="*/ 0 h 225598"/>
                <a:gd name="connsiteX2" fmla="*/ 6561301 w 6741490"/>
                <a:gd name="connsiteY2" fmla="*/ 21974 h 225598"/>
                <a:gd name="connsiteX3" fmla="*/ 3296461 w 6741490"/>
                <a:gd name="connsiteY3" fmla="*/ 225598 h 225598"/>
                <a:gd name="connsiteX4" fmla="*/ 167810 w 6741490"/>
                <a:gd name="connsiteY4" fmla="*/ 21974 h 225598"/>
                <a:gd name="connsiteX5" fmla="*/ 0 w 6741490"/>
                <a:gd name="connsiteY5" fmla="*/ 0 h 22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41490" h="225598">
                  <a:moveTo>
                    <a:pt x="0" y="0"/>
                  </a:moveTo>
                  <a:lnTo>
                    <a:pt x="6741490" y="0"/>
                  </a:lnTo>
                  <a:lnTo>
                    <a:pt x="6561301" y="21974"/>
                  </a:lnTo>
                  <a:cubicBezTo>
                    <a:pt x="5560190" y="138766"/>
                    <a:pt x="4441798" y="225598"/>
                    <a:pt x="3296461" y="225598"/>
                  </a:cubicBezTo>
                  <a:cubicBezTo>
                    <a:pt x="2151125" y="225598"/>
                    <a:pt x="1100826" y="138766"/>
                    <a:pt x="167810" y="21974"/>
                  </a:cubicBezTo>
                  <a:lnTo>
                    <a:pt x="0" y="0"/>
                  </a:lnTo>
                  <a:close/>
                </a:path>
              </a:pathLst>
            </a:cu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V="1">
              <a:off x="0" y="5976275"/>
              <a:ext cx="12192000" cy="881725"/>
            </a:xfrm>
            <a:custGeom>
              <a:avLst/>
              <a:gdLst>
                <a:gd name="connsiteX0" fmla="*/ 0 w 12192000"/>
                <a:gd name="connsiteY0" fmla="*/ 0 h 1655697"/>
                <a:gd name="connsiteX1" fmla="*/ 12192000 w 12192000"/>
                <a:gd name="connsiteY1" fmla="*/ 0 h 1655697"/>
                <a:gd name="connsiteX2" fmla="*/ 12192000 w 12192000"/>
                <a:gd name="connsiteY2" fmla="*/ 1655697 h 1655697"/>
                <a:gd name="connsiteX3" fmla="*/ 11785802 w 12192000"/>
                <a:gd name="connsiteY3" fmla="*/ 1506509 h 1655697"/>
                <a:gd name="connsiteX4" fmla="*/ 6096000 w 12192000"/>
                <a:gd name="connsiteY4" fmla="*/ 769554 h 1655697"/>
                <a:gd name="connsiteX5" fmla="*/ 406198 w 12192000"/>
                <a:gd name="connsiteY5" fmla="*/ 1506509 h 1655697"/>
                <a:gd name="connsiteX6" fmla="*/ 0 w 12192000"/>
                <a:gd name="connsiteY6" fmla="*/ 1655697 h 1655697"/>
                <a:gd name="connsiteX0-1" fmla="*/ 0 w 12192000"/>
                <a:gd name="connsiteY0-2" fmla="*/ 0 h 1655697"/>
                <a:gd name="connsiteX1-3" fmla="*/ 12192000 w 12192000"/>
                <a:gd name="connsiteY1-4" fmla="*/ 0 h 1655697"/>
                <a:gd name="connsiteX2-5" fmla="*/ 12192000 w 12192000"/>
                <a:gd name="connsiteY2-6" fmla="*/ 1655697 h 1655697"/>
                <a:gd name="connsiteX3-7" fmla="*/ 11785802 w 12192000"/>
                <a:gd name="connsiteY3-8" fmla="*/ 1506509 h 1655697"/>
                <a:gd name="connsiteX4-9" fmla="*/ 5959812 w 12192000"/>
                <a:gd name="connsiteY4-10" fmla="*/ 404223 h 1655697"/>
                <a:gd name="connsiteX5-11" fmla="*/ 406198 w 12192000"/>
                <a:gd name="connsiteY5-12" fmla="*/ 1506509 h 1655697"/>
                <a:gd name="connsiteX6-13" fmla="*/ 0 w 12192000"/>
                <a:gd name="connsiteY6-14" fmla="*/ 1655697 h 1655697"/>
                <a:gd name="connsiteX7" fmla="*/ 0 w 12192000"/>
                <a:gd name="connsiteY7" fmla="*/ 0 h 16556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12192000" h="1655697">
                  <a:moveTo>
                    <a:pt x="0" y="0"/>
                  </a:moveTo>
                  <a:lnTo>
                    <a:pt x="12192000" y="0"/>
                  </a:lnTo>
                  <a:lnTo>
                    <a:pt x="12192000" y="1655697"/>
                  </a:lnTo>
                  <a:lnTo>
                    <a:pt x="11785802" y="1506509"/>
                  </a:lnTo>
                  <a:cubicBezTo>
                    <a:pt x="10433381" y="1056432"/>
                    <a:pt x="8250485" y="404223"/>
                    <a:pt x="5959812" y="404223"/>
                  </a:cubicBezTo>
                  <a:cubicBezTo>
                    <a:pt x="3669139" y="404223"/>
                    <a:pt x="1758619" y="1056432"/>
                    <a:pt x="406198" y="1506509"/>
                  </a:cubicBezTo>
                  <a:lnTo>
                    <a:pt x="0" y="1655697"/>
                  </a:lnTo>
                  <a:lnTo>
                    <a:pt x="0" y="0"/>
                  </a:lnTo>
                  <a:close/>
                </a:path>
              </a:pathLst>
            </a:custGeom>
            <a:gradFill>
              <a:gsLst>
                <a:gs pos="0">
                  <a:srgbClr val="881D79">
                    <a:alpha val="57000"/>
                  </a:srgbClr>
                </a:gs>
                <a:gs pos="100000">
                  <a:schemeClr val="accent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7" name="图片占位符 26"/>
          <p:cNvSpPr>
            <a:spLocks noGrp="1"/>
          </p:cNvSpPr>
          <p:nvPr>
            <p:ph type="pic" sz="quarter" idx="13"/>
          </p:nvPr>
        </p:nvSpPr>
        <p:spPr>
          <a:xfrm>
            <a:off x="901148" y="1139891"/>
            <a:ext cx="2729356" cy="4479031"/>
          </a:xfrm>
          <a:custGeom>
            <a:avLst/>
            <a:gdLst>
              <a:gd name="connsiteX0" fmla="*/ 0 w 2729356"/>
              <a:gd name="connsiteY0" fmla="*/ 0 h 4479031"/>
              <a:gd name="connsiteX1" fmla="*/ 2729356 w 2729356"/>
              <a:gd name="connsiteY1" fmla="*/ 0 h 4479031"/>
              <a:gd name="connsiteX2" fmla="*/ 2729356 w 2729356"/>
              <a:gd name="connsiteY2" fmla="*/ 4479031 h 4479031"/>
              <a:gd name="connsiteX3" fmla="*/ 0 w 2729356"/>
              <a:gd name="connsiteY3" fmla="*/ 4479031 h 4479031"/>
            </a:gdLst>
            <a:ahLst/>
            <a:cxnLst>
              <a:cxn ang="0">
                <a:pos x="connsiteX0" y="connsiteY0"/>
              </a:cxn>
              <a:cxn ang="0">
                <a:pos x="connsiteX1" y="connsiteY1"/>
              </a:cxn>
              <a:cxn ang="0">
                <a:pos x="connsiteX2" y="connsiteY2"/>
              </a:cxn>
              <a:cxn ang="0">
                <a:pos x="connsiteX3" y="connsiteY3"/>
              </a:cxn>
            </a:cxnLst>
            <a:rect l="l" t="t" r="r" b="b"/>
            <a:pathLst>
              <a:path w="2729356" h="4479031">
                <a:moveTo>
                  <a:pt x="0" y="0"/>
                </a:moveTo>
                <a:lnTo>
                  <a:pt x="2729356" y="0"/>
                </a:lnTo>
                <a:lnTo>
                  <a:pt x="2729356" y="4479031"/>
                </a:lnTo>
                <a:lnTo>
                  <a:pt x="0" y="4479031"/>
                </a:lnTo>
                <a:close/>
              </a:path>
            </a:pathLst>
          </a:custGeom>
        </p:spPr>
        <p:txBody>
          <a:bodyPr wrap="square">
            <a:noAutofit/>
          </a:bodyPr>
          <a:lstStyle/>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yi的练习公众号5">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0" y="1109082"/>
            <a:ext cx="12192000" cy="2204002"/>
          </a:xfrm>
          <a:custGeom>
            <a:avLst/>
            <a:gdLst>
              <a:gd name="connsiteX0" fmla="*/ 0 w 12192000"/>
              <a:gd name="connsiteY0" fmla="*/ 0 h 2204002"/>
              <a:gd name="connsiteX1" fmla="*/ 12192000 w 12192000"/>
              <a:gd name="connsiteY1" fmla="*/ 0 h 2204002"/>
              <a:gd name="connsiteX2" fmla="*/ 12192000 w 12192000"/>
              <a:gd name="connsiteY2" fmla="*/ 2204002 h 2204002"/>
              <a:gd name="connsiteX3" fmla="*/ 0 w 12192000"/>
              <a:gd name="connsiteY3" fmla="*/ 2204002 h 2204002"/>
            </a:gdLst>
            <a:ahLst/>
            <a:cxnLst>
              <a:cxn ang="0">
                <a:pos x="connsiteX0" y="connsiteY0"/>
              </a:cxn>
              <a:cxn ang="0">
                <a:pos x="connsiteX1" y="connsiteY1"/>
              </a:cxn>
              <a:cxn ang="0">
                <a:pos x="connsiteX2" y="connsiteY2"/>
              </a:cxn>
              <a:cxn ang="0">
                <a:pos x="connsiteX3" y="connsiteY3"/>
              </a:cxn>
            </a:cxnLst>
            <a:rect l="l" t="t" r="r" b="b"/>
            <a:pathLst>
              <a:path w="12192000" h="2204002">
                <a:moveTo>
                  <a:pt x="0" y="0"/>
                </a:moveTo>
                <a:lnTo>
                  <a:pt x="12192000" y="0"/>
                </a:lnTo>
                <a:lnTo>
                  <a:pt x="12192000" y="2204002"/>
                </a:lnTo>
                <a:lnTo>
                  <a:pt x="0" y="2204002"/>
                </a:lnTo>
                <a:close/>
              </a:path>
            </a:pathLst>
          </a:custGeom>
        </p:spPr>
        <p:txBody>
          <a:bodyPr wrap="square">
            <a:noAutofit/>
          </a:bodyPr>
          <a:lstStyle/>
          <a:p>
            <a:endParaRPr lang="zh-CN" altLang="en-US"/>
          </a:p>
        </p:txBody>
      </p:sp>
      <p:sp>
        <p:nvSpPr>
          <p:cNvPr id="3" name="日期占位符 2"/>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yi的练习公众号6">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yi的练习公众号3">
    <p:bg>
      <p:bgPr>
        <a:blipFill>
          <a:blip r:embed="rId2"/>
          <a:stretch>
            <a:fillRect/>
          </a:stretch>
        </a:blipFill>
        <a:effectLst/>
      </p:bgPr>
    </p:bg>
    <p:spTree>
      <p:nvGrpSpPr>
        <p:cNvPr id="1" name=""/>
        <p:cNvGrpSpPr/>
        <p:nvPr/>
      </p:nvGrpSpPr>
      <p:grpSpPr>
        <a:xfrm>
          <a:off x="0" y="0"/>
          <a:ext cx="0" cy="0"/>
          <a:chOff x="0" y="0"/>
          <a:chExt cx="0" cy="0"/>
        </a:xfrm>
      </p:grpSpPr>
      <p:sp>
        <p:nvSpPr>
          <p:cNvPr id="19" name="矩形 18"/>
          <p:cNvSpPr/>
          <p:nvPr userDrawn="1"/>
        </p:nvSpPr>
        <p:spPr>
          <a:xfrm>
            <a:off x="0" y="0"/>
            <a:ext cx="12192000" cy="6858000"/>
          </a:xfrm>
          <a:prstGeom prst="rect">
            <a:avLst/>
          </a:prstGeom>
          <a:solidFill>
            <a:schemeClr val="bg1">
              <a:alpha val="92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23" name="图片 22"/>
          <p:cNvPicPr>
            <a:picLocks noChangeAspect="1"/>
          </p:cNvPicPr>
          <p:nvPr userDrawn="1"/>
        </p:nvPicPr>
        <p:blipFill>
          <a:blip r:embed="rId3" cstate="print">
            <a:lum bright="70000" contrast="-70000"/>
            <a:extLst>
              <a:ext uri="{28A0092B-C50C-407E-A947-70E740481C1C}">
                <a14:useLocalDpi xmlns:a14="http://schemas.microsoft.com/office/drawing/2010/main" val="0"/>
              </a:ext>
            </a:extLst>
          </a:blip>
          <a:srcRect/>
          <a:stretch>
            <a:fillRect/>
          </a:stretch>
        </p:blipFill>
        <p:spPr>
          <a:xfrm>
            <a:off x="8033837" y="79714"/>
            <a:ext cx="6698571" cy="6698571"/>
          </a:xfrm>
          <a:custGeom>
            <a:avLst/>
            <a:gdLst>
              <a:gd name="connsiteX0" fmla="*/ 6218090 w 6698571"/>
              <a:gd name="connsiteY0" fmla="*/ 0 h 6698571"/>
              <a:gd name="connsiteX1" fmla="*/ 6698571 w 6698571"/>
              <a:gd name="connsiteY1" fmla="*/ 0 h 6698571"/>
              <a:gd name="connsiteX2" fmla="*/ 6698571 w 6698571"/>
              <a:gd name="connsiteY2" fmla="*/ 6698571 h 6698571"/>
              <a:gd name="connsiteX3" fmla="*/ 6218090 w 6698571"/>
              <a:gd name="connsiteY3" fmla="*/ 6698571 h 6698571"/>
              <a:gd name="connsiteX4" fmla="*/ 0 w 6698571"/>
              <a:gd name="connsiteY4" fmla="*/ 0 h 6698571"/>
              <a:gd name="connsiteX5" fmla="*/ 4194737 w 6698571"/>
              <a:gd name="connsiteY5" fmla="*/ 0 h 6698571"/>
              <a:gd name="connsiteX6" fmla="*/ 4194737 w 6698571"/>
              <a:gd name="connsiteY6" fmla="*/ 6698571 h 6698571"/>
              <a:gd name="connsiteX7" fmla="*/ 0 w 6698571"/>
              <a:gd name="connsiteY7" fmla="*/ 6698571 h 669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8571" h="6698571">
                <a:moveTo>
                  <a:pt x="6218090" y="0"/>
                </a:moveTo>
                <a:lnTo>
                  <a:pt x="6698571" y="0"/>
                </a:lnTo>
                <a:lnTo>
                  <a:pt x="6698571" y="6698571"/>
                </a:lnTo>
                <a:lnTo>
                  <a:pt x="6218090" y="6698571"/>
                </a:lnTo>
                <a:close/>
                <a:moveTo>
                  <a:pt x="0" y="0"/>
                </a:moveTo>
                <a:lnTo>
                  <a:pt x="4194737" y="0"/>
                </a:lnTo>
                <a:lnTo>
                  <a:pt x="4194737" y="6698571"/>
                </a:lnTo>
                <a:lnTo>
                  <a:pt x="0" y="6698571"/>
                </a:lnTo>
                <a:close/>
              </a:path>
            </a:pathLst>
          </a:custGeom>
        </p:spPr>
      </p:pic>
      <p:grpSp>
        <p:nvGrpSpPr>
          <p:cNvPr id="7" name="组合 6"/>
          <p:cNvGrpSpPr/>
          <p:nvPr userDrawn="1"/>
        </p:nvGrpSpPr>
        <p:grpSpPr>
          <a:xfrm>
            <a:off x="0" y="0"/>
            <a:ext cx="12192000" cy="6858000"/>
            <a:chOff x="0" y="0"/>
            <a:chExt cx="12192000" cy="6858000"/>
          </a:xfrm>
        </p:grpSpPr>
        <p:sp>
          <p:nvSpPr>
            <p:cNvPr id="8" name="任意多边形: 形状 7"/>
            <p:cNvSpPr/>
            <p:nvPr/>
          </p:nvSpPr>
          <p:spPr>
            <a:xfrm>
              <a:off x="0" y="0"/>
              <a:ext cx="12192000" cy="1139891"/>
            </a:xfrm>
            <a:custGeom>
              <a:avLst/>
              <a:gdLst>
                <a:gd name="connsiteX0" fmla="*/ 0 w 12192000"/>
                <a:gd name="connsiteY0" fmla="*/ 0 h 1655697"/>
                <a:gd name="connsiteX1" fmla="*/ 12192000 w 12192000"/>
                <a:gd name="connsiteY1" fmla="*/ 0 h 1655697"/>
                <a:gd name="connsiteX2" fmla="*/ 12192000 w 12192000"/>
                <a:gd name="connsiteY2" fmla="*/ 1655697 h 1655697"/>
                <a:gd name="connsiteX3" fmla="*/ 11785802 w 12192000"/>
                <a:gd name="connsiteY3" fmla="*/ 1506509 h 1655697"/>
                <a:gd name="connsiteX4" fmla="*/ 6096000 w 12192000"/>
                <a:gd name="connsiteY4" fmla="*/ 769554 h 1655697"/>
                <a:gd name="connsiteX5" fmla="*/ 406198 w 12192000"/>
                <a:gd name="connsiteY5" fmla="*/ 1506509 h 1655697"/>
                <a:gd name="connsiteX6" fmla="*/ 0 w 12192000"/>
                <a:gd name="connsiteY6" fmla="*/ 1655697 h 1655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655697">
                  <a:moveTo>
                    <a:pt x="0" y="0"/>
                  </a:moveTo>
                  <a:lnTo>
                    <a:pt x="12192000" y="0"/>
                  </a:lnTo>
                  <a:lnTo>
                    <a:pt x="12192000" y="1655697"/>
                  </a:lnTo>
                  <a:lnTo>
                    <a:pt x="11785802" y="1506509"/>
                  </a:lnTo>
                  <a:cubicBezTo>
                    <a:pt x="10433381" y="1056432"/>
                    <a:pt x="8386673" y="769554"/>
                    <a:pt x="6096000" y="769554"/>
                  </a:cubicBezTo>
                  <a:cubicBezTo>
                    <a:pt x="3805327" y="769554"/>
                    <a:pt x="1758619" y="1056432"/>
                    <a:pt x="406198" y="1506509"/>
                  </a:cubicBezTo>
                  <a:lnTo>
                    <a:pt x="0" y="1655697"/>
                  </a:lnTo>
                  <a:close/>
                </a:path>
              </a:pathLst>
            </a:custGeom>
            <a:gradFill>
              <a:gsLst>
                <a:gs pos="0">
                  <a:srgbClr val="881D79">
                    <a:alpha val="57000"/>
                  </a:srgbClr>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2663351" y="6474988"/>
              <a:ext cx="6741490" cy="225598"/>
            </a:xfrm>
            <a:custGeom>
              <a:avLst/>
              <a:gdLst>
                <a:gd name="connsiteX0" fmla="*/ 0 w 6741490"/>
                <a:gd name="connsiteY0" fmla="*/ 0 h 225598"/>
                <a:gd name="connsiteX1" fmla="*/ 6741490 w 6741490"/>
                <a:gd name="connsiteY1" fmla="*/ 0 h 225598"/>
                <a:gd name="connsiteX2" fmla="*/ 6561301 w 6741490"/>
                <a:gd name="connsiteY2" fmla="*/ 21974 h 225598"/>
                <a:gd name="connsiteX3" fmla="*/ 3296461 w 6741490"/>
                <a:gd name="connsiteY3" fmla="*/ 225598 h 225598"/>
                <a:gd name="connsiteX4" fmla="*/ 167810 w 6741490"/>
                <a:gd name="connsiteY4" fmla="*/ 21974 h 225598"/>
                <a:gd name="connsiteX5" fmla="*/ 0 w 6741490"/>
                <a:gd name="connsiteY5" fmla="*/ 0 h 22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41490" h="225598">
                  <a:moveTo>
                    <a:pt x="0" y="0"/>
                  </a:moveTo>
                  <a:lnTo>
                    <a:pt x="6741490" y="0"/>
                  </a:lnTo>
                  <a:lnTo>
                    <a:pt x="6561301" y="21974"/>
                  </a:lnTo>
                  <a:cubicBezTo>
                    <a:pt x="5560190" y="138766"/>
                    <a:pt x="4441798" y="225598"/>
                    <a:pt x="3296461" y="225598"/>
                  </a:cubicBezTo>
                  <a:cubicBezTo>
                    <a:pt x="2151125" y="225598"/>
                    <a:pt x="1100826" y="138766"/>
                    <a:pt x="167810" y="21974"/>
                  </a:cubicBezTo>
                  <a:lnTo>
                    <a:pt x="0" y="0"/>
                  </a:lnTo>
                  <a:close/>
                </a:path>
              </a:pathLst>
            </a:custGeom>
            <a:solidFill>
              <a:schemeClr val="accent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V="1">
              <a:off x="0" y="5976275"/>
              <a:ext cx="12192000" cy="881725"/>
            </a:xfrm>
            <a:custGeom>
              <a:avLst/>
              <a:gdLst>
                <a:gd name="connsiteX0" fmla="*/ 0 w 12192000"/>
                <a:gd name="connsiteY0" fmla="*/ 0 h 1655697"/>
                <a:gd name="connsiteX1" fmla="*/ 12192000 w 12192000"/>
                <a:gd name="connsiteY1" fmla="*/ 0 h 1655697"/>
                <a:gd name="connsiteX2" fmla="*/ 12192000 w 12192000"/>
                <a:gd name="connsiteY2" fmla="*/ 1655697 h 1655697"/>
                <a:gd name="connsiteX3" fmla="*/ 11785802 w 12192000"/>
                <a:gd name="connsiteY3" fmla="*/ 1506509 h 1655697"/>
                <a:gd name="connsiteX4" fmla="*/ 6096000 w 12192000"/>
                <a:gd name="connsiteY4" fmla="*/ 769554 h 1655697"/>
                <a:gd name="connsiteX5" fmla="*/ 406198 w 12192000"/>
                <a:gd name="connsiteY5" fmla="*/ 1506509 h 1655697"/>
                <a:gd name="connsiteX6" fmla="*/ 0 w 12192000"/>
                <a:gd name="connsiteY6" fmla="*/ 1655697 h 1655697"/>
                <a:gd name="connsiteX0-1" fmla="*/ 0 w 12192000"/>
                <a:gd name="connsiteY0-2" fmla="*/ 0 h 1655697"/>
                <a:gd name="connsiteX1-3" fmla="*/ 12192000 w 12192000"/>
                <a:gd name="connsiteY1-4" fmla="*/ 0 h 1655697"/>
                <a:gd name="connsiteX2-5" fmla="*/ 12192000 w 12192000"/>
                <a:gd name="connsiteY2-6" fmla="*/ 1655697 h 1655697"/>
                <a:gd name="connsiteX3-7" fmla="*/ 11785802 w 12192000"/>
                <a:gd name="connsiteY3-8" fmla="*/ 1506509 h 1655697"/>
                <a:gd name="connsiteX4-9" fmla="*/ 5959812 w 12192000"/>
                <a:gd name="connsiteY4-10" fmla="*/ 404223 h 1655697"/>
                <a:gd name="connsiteX5-11" fmla="*/ 406198 w 12192000"/>
                <a:gd name="connsiteY5-12" fmla="*/ 1506509 h 1655697"/>
                <a:gd name="connsiteX6-13" fmla="*/ 0 w 12192000"/>
                <a:gd name="connsiteY6-14" fmla="*/ 1655697 h 1655697"/>
                <a:gd name="connsiteX7" fmla="*/ 0 w 12192000"/>
                <a:gd name="connsiteY7" fmla="*/ 0 h 16556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 y="connsiteY7"/>
                </a:cxn>
              </a:cxnLst>
              <a:rect l="l" t="t" r="r" b="b"/>
              <a:pathLst>
                <a:path w="12192000" h="1655697">
                  <a:moveTo>
                    <a:pt x="0" y="0"/>
                  </a:moveTo>
                  <a:lnTo>
                    <a:pt x="12192000" y="0"/>
                  </a:lnTo>
                  <a:lnTo>
                    <a:pt x="12192000" y="1655697"/>
                  </a:lnTo>
                  <a:lnTo>
                    <a:pt x="11785802" y="1506509"/>
                  </a:lnTo>
                  <a:cubicBezTo>
                    <a:pt x="10433381" y="1056432"/>
                    <a:pt x="8250485" y="404223"/>
                    <a:pt x="5959812" y="404223"/>
                  </a:cubicBezTo>
                  <a:cubicBezTo>
                    <a:pt x="3669139" y="404223"/>
                    <a:pt x="1758619" y="1056432"/>
                    <a:pt x="406198" y="1506509"/>
                  </a:cubicBezTo>
                  <a:lnTo>
                    <a:pt x="0" y="1655697"/>
                  </a:lnTo>
                  <a:lnTo>
                    <a:pt x="0" y="0"/>
                  </a:lnTo>
                  <a:close/>
                </a:path>
              </a:pathLst>
            </a:custGeom>
            <a:gradFill>
              <a:gsLst>
                <a:gs pos="0">
                  <a:srgbClr val="881D79">
                    <a:alpha val="57000"/>
                  </a:srgbClr>
                </a:gs>
                <a:gs pos="100000">
                  <a:schemeClr val="accent1">
                    <a:lumMod val="7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i的练习公众号">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67275" y="1568435"/>
            <a:ext cx="2457450" cy="2457450"/>
          </a:xfrm>
          <a:prstGeom prst="rect">
            <a:avLst/>
          </a:prstGeom>
        </p:spPr>
      </p:pic>
      <p:sp>
        <p:nvSpPr>
          <p:cNvPr id="7" name="任意多边形: 形状 6"/>
          <p:cNvSpPr/>
          <p:nvPr userDrawn="1"/>
        </p:nvSpPr>
        <p:spPr>
          <a:xfrm>
            <a:off x="3900275" y="4184030"/>
            <a:ext cx="4372080" cy="1012002"/>
          </a:xfrm>
          <a:custGeom>
            <a:avLst/>
            <a:gdLst/>
            <a:ahLst/>
            <a:cxnLst/>
            <a:rect l="l" t="t" r="r" b="b"/>
            <a:pathLst>
              <a:path w="4372080" h="1012002">
                <a:moveTo>
                  <a:pt x="1578750" y="942308"/>
                </a:moveTo>
                <a:lnTo>
                  <a:pt x="1575149" y="966740"/>
                </a:lnTo>
                <a:lnTo>
                  <a:pt x="1501340" y="971626"/>
                </a:lnTo>
                <a:lnTo>
                  <a:pt x="1504683" y="947194"/>
                </a:lnTo>
                <a:close/>
                <a:moveTo>
                  <a:pt x="4042133" y="934850"/>
                </a:moveTo>
                <a:lnTo>
                  <a:pt x="4040077" y="949509"/>
                </a:lnTo>
                <a:lnTo>
                  <a:pt x="4122887" y="949509"/>
                </a:lnTo>
                <a:lnTo>
                  <a:pt x="4124944" y="934850"/>
                </a:lnTo>
                <a:close/>
                <a:moveTo>
                  <a:pt x="3993785" y="912733"/>
                </a:moveTo>
                <a:lnTo>
                  <a:pt x="4179465" y="912733"/>
                </a:lnTo>
                <a:lnTo>
                  <a:pt x="4171235" y="971369"/>
                </a:lnTo>
                <a:lnTo>
                  <a:pt x="3985555" y="971369"/>
                </a:lnTo>
                <a:close/>
                <a:moveTo>
                  <a:pt x="1679819" y="912476"/>
                </a:moveTo>
                <a:lnTo>
                  <a:pt x="1709137" y="912476"/>
                </a:lnTo>
                <a:lnTo>
                  <a:pt x="1710938" y="970854"/>
                </a:lnTo>
                <a:lnTo>
                  <a:pt x="1680591" y="970854"/>
                </a:lnTo>
                <a:close/>
                <a:moveTo>
                  <a:pt x="1604210" y="912476"/>
                </a:moveTo>
                <a:lnTo>
                  <a:pt x="1636100" y="912476"/>
                </a:lnTo>
                <a:lnTo>
                  <a:pt x="1613211" y="970597"/>
                </a:lnTo>
                <a:lnTo>
                  <a:pt x="1581321" y="970597"/>
                </a:lnTo>
                <a:close/>
                <a:moveTo>
                  <a:pt x="3038161" y="906303"/>
                </a:moveTo>
                <a:lnTo>
                  <a:pt x="3035332" y="925592"/>
                </a:lnTo>
                <a:lnTo>
                  <a:pt x="3056677" y="923277"/>
                </a:lnTo>
                <a:lnTo>
                  <a:pt x="3058992" y="906303"/>
                </a:lnTo>
                <a:close/>
                <a:moveTo>
                  <a:pt x="1305125" y="902960"/>
                </a:moveTo>
                <a:lnTo>
                  <a:pt x="1298953" y="946937"/>
                </a:lnTo>
                <a:lnTo>
                  <a:pt x="1313869" y="946937"/>
                </a:lnTo>
                <a:lnTo>
                  <a:pt x="1320041" y="902960"/>
                </a:lnTo>
                <a:close/>
                <a:moveTo>
                  <a:pt x="775611" y="902960"/>
                </a:moveTo>
                <a:lnTo>
                  <a:pt x="817531" y="902960"/>
                </a:lnTo>
                <a:lnTo>
                  <a:pt x="794385" y="975741"/>
                </a:lnTo>
                <a:lnTo>
                  <a:pt x="752465" y="975741"/>
                </a:lnTo>
                <a:close/>
                <a:moveTo>
                  <a:pt x="1837715" y="888301"/>
                </a:moveTo>
                <a:lnTo>
                  <a:pt x="1891465" y="888301"/>
                </a:lnTo>
                <a:lnTo>
                  <a:pt x="1806597" y="971369"/>
                </a:lnTo>
                <a:lnTo>
                  <a:pt x="1752848" y="971369"/>
                </a:lnTo>
                <a:close/>
                <a:moveTo>
                  <a:pt x="3499256" y="883415"/>
                </a:moveTo>
                <a:lnTo>
                  <a:pt x="3557892" y="883415"/>
                </a:lnTo>
                <a:lnTo>
                  <a:pt x="3552749" y="893188"/>
                </a:lnTo>
                <a:lnTo>
                  <a:pt x="3698053" y="893188"/>
                </a:lnTo>
                <a:lnTo>
                  <a:pt x="3693424" y="927392"/>
                </a:lnTo>
                <a:lnTo>
                  <a:pt x="3662820" y="971369"/>
                </a:lnTo>
                <a:lnTo>
                  <a:pt x="3482026" y="971369"/>
                </a:lnTo>
                <a:lnTo>
                  <a:pt x="3485369" y="946937"/>
                </a:lnTo>
                <a:lnTo>
                  <a:pt x="3553520" y="946937"/>
                </a:lnTo>
                <a:lnTo>
                  <a:pt x="3549405" y="927392"/>
                </a:lnTo>
                <a:lnTo>
                  <a:pt x="3598269" y="927392"/>
                </a:lnTo>
                <a:lnTo>
                  <a:pt x="3602384" y="946937"/>
                </a:lnTo>
                <a:lnTo>
                  <a:pt x="3626044" y="946937"/>
                </a:lnTo>
                <a:lnTo>
                  <a:pt x="3646361" y="917619"/>
                </a:lnTo>
                <a:lnTo>
                  <a:pt x="3540147" y="917619"/>
                </a:lnTo>
                <a:lnTo>
                  <a:pt x="3537576" y="922506"/>
                </a:lnTo>
                <a:lnTo>
                  <a:pt x="3488712" y="922506"/>
                </a:lnTo>
                <a:lnTo>
                  <a:pt x="3505429" y="890616"/>
                </a:lnTo>
                <a:close/>
                <a:moveTo>
                  <a:pt x="4275639" y="878529"/>
                </a:moveTo>
                <a:lnTo>
                  <a:pt x="4331446" y="898074"/>
                </a:lnTo>
                <a:lnTo>
                  <a:pt x="4372080" y="885730"/>
                </a:lnTo>
                <a:lnTo>
                  <a:pt x="4367708" y="917619"/>
                </a:lnTo>
                <a:lnTo>
                  <a:pt x="4327074" y="929192"/>
                </a:lnTo>
                <a:lnTo>
                  <a:pt x="4272296" y="910675"/>
                </a:lnTo>
                <a:lnTo>
                  <a:pt x="4230377" y="922506"/>
                </a:lnTo>
                <a:lnTo>
                  <a:pt x="4234748" y="890616"/>
                </a:lnTo>
                <a:close/>
                <a:moveTo>
                  <a:pt x="2500170" y="871328"/>
                </a:moveTo>
                <a:lnTo>
                  <a:pt x="2715168" y="871328"/>
                </a:lnTo>
                <a:lnTo>
                  <a:pt x="2711825" y="895759"/>
                </a:lnTo>
                <a:lnTo>
                  <a:pt x="2580408" y="895759"/>
                </a:lnTo>
                <a:lnTo>
                  <a:pt x="2572693" y="910418"/>
                </a:lnTo>
                <a:lnTo>
                  <a:pt x="2690222" y="910418"/>
                </a:lnTo>
                <a:lnTo>
                  <a:pt x="2686622" y="934593"/>
                </a:lnTo>
                <a:lnTo>
                  <a:pt x="2661418" y="975741"/>
                </a:lnTo>
                <a:lnTo>
                  <a:pt x="2536946" y="975741"/>
                </a:lnTo>
                <a:lnTo>
                  <a:pt x="2559834" y="951823"/>
                </a:lnTo>
                <a:lnTo>
                  <a:pt x="2627471" y="951823"/>
                </a:lnTo>
                <a:lnTo>
                  <a:pt x="2637758" y="934593"/>
                </a:lnTo>
                <a:lnTo>
                  <a:pt x="2510714" y="934593"/>
                </a:lnTo>
                <a:lnTo>
                  <a:pt x="2531288" y="895759"/>
                </a:lnTo>
                <a:lnTo>
                  <a:pt x="2496826" y="895759"/>
                </a:lnTo>
                <a:close/>
                <a:moveTo>
                  <a:pt x="3380451" y="868756"/>
                </a:moveTo>
                <a:lnTo>
                  <a:pt x="3379422" y="875957"/>
                </a:lnTo>
                <a:lnTo>
                  <a:pt x="3401539" y="875957"/>
                </a:lnTo>
                <a:lnTo>
                  <a:pt x="3402568" y="868756"/>
                </a:lnTo>
                <a:close/>
                <a:moveTo>
                  <a:pt x="3309728" y="868756"/>
                </a:moveTo>
                <a:lnTo>
                  <a:pt x="3308699" y="875957"/>
                </a:lnTo>
                <a:lnTo>
                  <a:pt x="3330559" y="875957"/>
                </a:lnTo>
                <a:lnTo>
                  <a:pt x="3331588" y="868756"/>
                </a:lnTo>
                <a:close/>
                <a:moveTo>
                  <a:pt x="1641757" y="868756"/>
                </a:moveTo>
                <a:lnTo>
                  <a:pt x="1635328" y="883158"/>
                </a:lnTo>
                <a:lnTo>
                  <a:pt x="1647673" y="883158"/>
                </a:lnTo>
                <a:lnTo>
                  <a:pt x="1649730" y="868756"/>
                </a:lnTo>
                <a:close/>
                <a:moveTo>
                  <a:pt x="3044076" y="863098"/>
                </a:moveTo>
                <a:lnTo>
                  <a:pt x="3041504" y="881872"/>
                </a:lnTo>
                <a:lnTo>
                  <a:pt x="3062335" y="881872"/>
                </a:lnTo>
                <a:lnTo>
                  <a:pt x="3065164" y="863098"/>
                </a:lnTo>
                <a:close/>
                <a:moveTo>
                  <a:pt x="4059879" y="858983"/>
                </a:moveTo>
                <a:lnTo>
                  <a:pt x="4128288" y="858983"/>
                </a:lnTo>
                <a:lnTo>
                  <a:pt x="4194639" y="907847"/>
                </a:lnTo>
                <a:lnTo>
                  <a:pt x="4136003" y="907847"/>
                </a:lnTo>
                <a:lnTo>
                  <a:pt x="4098198" y="881358"/>
                </a:lnTo>
                <a:lnTo>
                  <a:pt x="4079939" y="881358"/>
                </a:lnTo>
                <a:lnTo>
                  <a:pt x="4039305" y="907847"/>
                </a:lnTo>
                <a:lnTo>
                  <a:pt x="3979640" y="907847"/>
                </a:lnTo>
                <a:close/>
                <a:moveTo>
                  <a:pt x="1172070" y="849468"/>
                </a:moveTo>
                <a:lnTo>
                  <a:pt x="1228906" y="849468"/>
                </a:lnTo>
                <a:lnTo>
                  <a:pt x="1213990" y="957996"/>
                </a:lnTo>
                <a:lnTo>
                  <a:pt x="1164612" y="957996"/>
                </a:lnTo>
                <a:lnTo>
                  <a:pt x="1179528" y="856669"/>
                </a:lnTo>
                <a:close/>
                <a:moveTo>
                  <a:pt x="1000373" y="849468"/>
                </a:moveTo>
                <a:lnTo>
                  <a:pt x="1054637" y="849468"/>
                </a:lnTo>
                <a:lnTo>
                  <a:pt x="1068010" y="903989"/>
                </a:lnTo>
                <a:lnTo>
                  <a:pt x="1091670" y="854354"/>
                </a:lnTo>
                <a:lnTo>
                  <a:pt x="1086783" y="849468"/>
                </a:lnTo>
                <a:lnTo>
                  <a:pt x="1143362" y="849468"/>
                </a:lnTo>
                <a:lnTo>
                  <a:pt x="1060552" y="1002230"/>
                </a:lnTo>
                <a:cubicBezTo>
                  <a:pt x="1059180" y="1004630"/>
                  <a:pt x="1056908" y="1006859"/>
                  <a:pt x="1053736" y="1008916"/>
                </a:cubicBezTo>
                <a:cubicBezTo>
                  <a:pt x="1050565" y="1010974"/>
                  <a:pt x="1047093" y="1012002"/>
                  <a:pt x="1043321" y="1012002"/>
                </a:cubicBezTo>
                <a:lnTo>
                  <a:pt x="997544" y="1012002"/>
                </a:lnTo>
                <a:lnTo>
                  <a:pt x="1017346" y="992200"/>
                </a:lnTo>
                <a:lnTo>
                  <a:pt x="1036634" y="955681"/>
                </a:lnTo>
                <a:lnTo>
                  <a:pt x="1007574" y="856926"/>
                </a:lnTo>
                <a:close/>
                <a:moveTo>
                  <a:pt x="773811" y="849211"/>
                </a:moveTo>
                <a:lnTo>
                  <a:pt x="815730" y="849211"/>
                </a:lnTo>
                <a:lnTo>
                  <a:pt x="818817" y="893188"/>
                </a:lnTo>
                <a:lnTo>
                  <a:pt x="776897" y="893188"/>
                </a:lnTo>
                <a:close/>
                <a:moveTo>
                  <a:pt x="152505" y="848954"/>
                </a:moveTo>
                <a:lnTo>
                  <a:pt x="193653" y="848954"/>
                </a:lnTo>
                <a:lnTo>
                  <a:pt x="170250" y="896016"/>
                </a:lnTo>
                <a:lnTo>
                  <a:pt x="181051" y="896016"/>
                </a:lnTo>
                <a:lnTo>
                  <a:pt x="217570" y="975226"/>
                </a:lnTo>
                <a:lnTo>
                  <a:pt x="174622" y="975226"/>
                </a:lnTo>
                <a:lnTo>
                  <a:pt x="153533" y="929449"/>
                </a:lnTo>
                <a:lnTo>
                  <a:pt x="130902" y="974969"/>
                </a:lnTo>
                <a:lnTo>
                  <a:pt x="88725" y="974969"/>
                </a:lnTo>
                <a:close/>
                <a:moveTo>
                  <a:pt x="3383537" y="846639"/>
                </a:moveTo>
                <a:lnTo>
                  <a:pt x="3382509" y="854097"/>
                </a:lnTo>
                <a:lnTo>
                  <a:pt x="3404626" y="854097"/>
                </a:lnTo>
                <a:lnTo>
                  <a:pt x="3405654" y="846639"/>
                </a:lnTo>
                <a:close/>
                <a:moveTo>
                  <a:pt x="3312814" y="846639"/>
                </a:moveTo>
                <a:lnTo>
                  <a:pt x="3311785" y="854097"/>
                </a:lnTo>
                <a:lnTo>
                  <a:pt x="3333645" y="854097"/>
                </a:lnTo>
                <a:lnTo>
                  <a:pt x="3334674" y="846639"/>
                </a:lnTo>
                <a:close/>
                <a:moveTo>
                  <a:pt x="3876265" y="844324"/>
                </a:moveTo>
                <a:lnTo>
                  <a:pt x="3872151" y="873642"/>
                </a:lnTo>
                <a:lnTo>
                  <a:pt x="3890924" y="914019"/>
                </a:lnTo>
                <a:lnTo>
                  <a:pt x="3900697" y="844324"/>
                </a:lnTo>
                <a:close/>
                <a:moveTo>
                  <a:pt x="3802970" y="844324"/>
                </a:moveTo>
                <a:lnTo>
                  <a:pt x="3792941" y="915305"/>
                </a:lnTo>
                <a:lnTo>
                  <a:pt x="3823287" y="873642"/>
                </a:lnTo>
                <a:lnTo>
                  <a:pt x="3827402" y="844324"/>
                </a:lnTo>
                <a:close/>
                <a:moveTo>
                  <a:pt x="2091280" y="844324"/>
                </a:moveTo>
                <a:lnTo>
                  <a:pt x="2137572" y="844324"/>
                </a:lnTo>
                <a:lnTo>
                  <a:pt x="2068906" y="944365"/>
                </a:lnTo>
                <a:lnTo>
                  <a:pt x="2137057" y="940765"/>
                </a:lnTo>
                <a:lnTo>
                  <a:pt x="2119827" y="902960"/>
                </a:lnTo>
                <a:lnTo>
                  <a:pt x="2163804" y="902960"/>
                </a:lnTo>
                <a:lnTo>
                  <a:pt x="2197236" y="975741"/>
                </a:lnTo>
                <a:lnTo>
                  <a:pt x="2153259" y="975741"/>
                </a:lnTo>
                <a:lnTo>
                  <a:pt x="2150174" y="969054"/>
                </a:lnTo>
                <a:lnTo>
                  <a:pt x="2014128" y="975741"/>
                </a:lnTo>
                <a:lnTo>
                  <a:pt x="2018243" y="946937"/>
                </a:lnTo>
                <a:close/>
                <a:moveTo>
                  <a:pt x="2761450" y="839952"/>
                </a:moveTo>
                <a:lnTo>
                  <a:pt x="2806713" y="839952"/>
                </a:lnTo>
                <a:lnTo>
                  <a:pt x="2812885" y="851011"/>
                </a:lnTo>
                <a:lnTo>
                  <a:pt x="2841689" y="851011"/>
                </a:lnTo>
                <a:lnTo>
                  <a:pt x="2821372" y="866441"/>
                </a:lnTo>
                <a:lnTo>
                  <a:pt x="2825229" y="872871"/>
                </a:lnTo>
                <a:lnTo>
                  <a:pt x="2812885" y="958767"/>
                </a:lnTo>
                <a:cubicBezTo>
                  <a:pt x="2812028" y="963739"/>
                  <a:pt x="2809713" y="967811"/>
                  <a:pt x="2805941" y="970983"/>
                </a:cubicBezTo>
                <a:cubicBezTo>
                  <a:pt x="2802169" y="974155"/>
                  <a:pt x="2797797" y="975741"/>
                  <a:pt x="2792825" y="975741"/>
                </a:cubicBezTo>
                <a:lnTo>
                  <a:pt x="2750391" y="975741"/>
                </a:lnTo>
                <a:lnTo>
                  <a:pt x="2773537" y="951823"/>
                </a:lnTo>
                <a:lnTo>
                  <a:pt x="2774823" y="941794"/>
                </a:lnTo>
                <a:lnTo>
                  <a:pt x="2739076" y="941794"/>
                </a:lnTo>
                <a:lnTo>
                  <a:pt x="2779452" y="909390"/>
                </a:lnTo>
                <a:lnTo>
                  <a:pt x="2781252" y="895245"/>
                </a:lnTo>
                <a:lnTo>
                  <a:pt x="2744991" y="895245"/>
                </a:lnTo>
                <a:lnTo>
                  <a:pt x="2780995" y="867985"/>
                </a:lnTo>
                <a:close/>
                <a:moveTo>
                  <a:pt x="2927842" y="839695"/>
                </a:moveTo>
                <a:lnTo>
                  <a:pt x="2957160" y="839695"/>
                </a:lnTo>
                <a:lnTo>
                  <a:pt x="2957932" y="868242"/>
                </a:lnTo>
                <a:lnTo>
                  <a:pt x="2928614" y="868242"/>
                </a:lnTo>
                <a:close/>
                <a:moveTo>
                  <a:pt x="2880007" y="839181"/>
                </a:moveTo>
                <a:lnTo>
                  <a:pt x="2921670" y="839181"/>
                </a:lnTo>
                <a:lnTo>
                  <a:pt x="2905211" y="873642"/>
                </a:lnTo>
                <a:lnTo>
                  <a:pt x="2956903" y="873642"/>
                </a:lnTo>
                <a:lnTo>
                  <a:pt x="2953560" y="898074"/>
                </a:lnTo>
                <a:lnTo>
                  <a:pt x="2922698" y="898074"/>
                </a:lnTo>
                <a:lnTo>
                  <a:pt x="2948159" y="975484"/>
                </a:lnTo>
                <a:lnTo>
                  <a:pt x="2906497" y="975484"/>
                </a:lnTo>
                <a:lnTo>
                  <a:pt x="2886180" y="913504"/>
                </a:lnTo>
                <a:lnTo>
                  <a:pt x="2856605" y="974969"/>
                </a:lnTo>
                <a:lnTo>
                  <a:pt x="2814942" y="974969"/>
                </a:lnTo>
                <a:lnTo>
                  <a:pt x="2851718" y="898074"/>
                </a:lnTo>
                <a:lnTo>
                  <a:pt x="2828058" y="898074"/>
                </a:lnTo>
                <a:lnTo>
                  <a:pt x="2831401" y="873642"/>
                </a:lnTo>
                <a:lnTo>
                  <a:pt x="2863548" y="873642"/>
                </a:lnTo>
                <a:close/>
                <a:moveTo>
                  <a:pt x="269253" y="836609"/>
                </a:moveTo>
                <a:lnTo>
                  <a:pt x="323774" y="836609"/>
                </a:lnTo>
                <a:lnTo>
                  <a:pt x="309629" y="936393"/>
                </a:lnTo>
                <a:lnTo>
                  <a:pt x="342548" y="945651"/>
                </a:lnTo>
                <a:lnTo>
                  <a:pt x="464706" y="945651"/>
                </a:lnTo>
                <a:lnTo>
                  <a:pt x="461105" y="971369"/>
                </a:lnTo>
                <a:lnTo>
                  <a:pt x="321716" y="971369"/>
                </a:lnTo>
                <a:lnTo>
                  <a:pt x="299085" y="961339"/>
                </a:lnTo>
                <a:lnTo>
                  <a:pt x="294199" y="971369"/>
                </a:lnTo>
                <a:lnTo>
                  <a:pt x="250222" y="971369"/>
                </a:lnTo>
                <a:lnTo>
                  <a:pt x="264366" y="945908"/>
                </a:lnTo>
                <a:lnTo>
                  <a:pt x="276196" y="861812"/>
                </a:lnTo>
                <a:lnTo>
                  <a:pt x="265652" y="861812"/>
                </a:lnTo>
                <a:close/>
                <a:moveTo>
                  <a:pt x="1314640" y="834552"/>
                </a:moveTo>
                <a:lnTo>
                  <a:pt x="1308468" y="878529"/>
                </a:lnTo>
                <a:lnTo>
                  <a:pt x="1323384" y="878529"/>
                </a:lnTo>
                <a:lnTo>
                  <a:pt x="1329557" y="834552"/>
                </a:lnTo>
                <a:close/>
                <a:moveTo>
                  <a:pt x="1787052" y="832237"/>
                </a:moveTo>
                <a:lnTo>
                  <a:pt x="1840801" y="832237"/>
                </a:lnTo>
                <a:lnTo>
                  <a:pt x="1873720" y="876214"/>
                </a:lnTo>
                <a:lnTo>
                  <a:pt x="1819970" y="876214"/>
                </a:lnTo>
                <a:close/>
                <a:moveTo>
                  <a:pt x="3049991" y="819893"/>
                </a:moveTo>
                <a:lnTo>
                  <a:pt x="3047419" y="838667"/>
                </a:lnTo>
                <a:lnTo>
                  <a:pt x="3068507" y="838667"/>
                </a:lnTo>
                <a:lnTo>
                  <a:pt x="3071079" y="819893"/>
                </a:lnTo>
                <a:close/>
                <a:moveTo>
                  <a:pt x="2568321" y="819893"/>
                </a:moveTo>
                <a:lnTo>
                  <a:pt x="2566006" y="837123"/>
                </a:lnTo>
                <a:lnTo>
                  <a:pt x="2658847" y="837123"/>
                </a:lnTo>
                <a:lnTo>
                  <a:pt x="2661161" y="819893"/>
                </a:lnTo>
                <a:close/>
                <a:moveTo>
                  <a:pt x="2354361" y="815006"/>
                </a:moveTo>
                <a:lnTo>
                  <a:pt x="2309612" y="863870"/>
                </a:lnTo>
                <a:lnTo>
                  <a:pt x="2354618" y="863870"/>
                </a:lnTo>
                <a:lnTo>
                  <a:pt x="2331729" y="903217"/>
                </a:lnTo>
                <a:lnTo>
                  <a:pt x="2354104" y="927649"/>
                </a:lnTo>
                <a:lnTo>
                  <a:pt x="2386251" y="872356"/>
                </a:lnTo>
                <a:lnTo>
                  <a:pt x="2379050" y="863870"/>
                </a:lnTo>
                <a:lnTo>
                  <a:pt x="2423284" y="863870"/>
                </a:lnTo>
                <a:lnTo>
                  <a:pt x="2392423" y="815006"/>
                </a:lnTo>
                <a:close/>
                <a:moveTo>
                  <a:pt x="1184415" y="812435"/>
                </a:moveTo>
                <a:lnTo>
                  <a:pt x="1233792" y="812435"/>
                </a:lnTo>
                <a:lnTo>
                  <a:pt x="1228906" y="842010"/>
                </a:lnTo>
                <a:lnTo>
                  <a:pt x="1181843" y="842010"/>
                </a:lnTo>
                <a:close/>
                <a:moveTo>
                  <a:pt x="29832" y="802919"/>
                </a:moveTo>
                <a:lnTo>
                  <a:pt x="107756" y="802919"/>
                </a:lnTo>
                <a:lnTo>
                  <a:pt x="100813" y="852040"/>
                </a:lnTo>
                <a:lnTo>
                  <a:pt x="71752" y="908618"/>
                </a:lnTo>
                <a:lnTo>
                  <a:pt x="86668" y="974969"/>
                </a:lnTo>
                <a:lnTo>
                  <a:pt x="54778" y="974969"/>
                </a:lnTo>
                <a:lnTo>
                  <a:pt x="49635" y="951566"/>
                </a:lnTo>
                <a:lnTo>
                  <a:pt x="36776" y="975484"/>
                </a:lnTo>
                <a:lnTo>
                  <a:pt x="0" y="975484"/>
                </a:lnTo>
                <a:lnTo>
                  <a:pt x="35490" y="907847"/>
                </a:lnTo>
                <a:lnTo>
                  <a:pt x="23403" y="851782"/>
                </a:lnTo>
                <a:lnTo>
                  <a:pt x="25975" y="834552"/>
                </a:lnTo>
                <a:lnTo>
                  <a:pt x="58636" y="834552"/>
                </a:lnTo>
                <a:lnTo>
                  <a:pt x="56064" y="851782"/>
                </a:lnTo>
                <a:lnTo>
                  <a:pt x="58121" y="871842"/>
                </a:lnTo>
                <a:lnTo>
                  <a:pt x="66865" y="851525"/>
                </a:lnTo>
                <a:lnTo>
                  <a:pt x="70209" y="827351"/>
                </a:lnTo>
                <a:lnTo>
                  <a:pt x="26232" y="827351"/>
                </a:lnTo>
                <a:close/>
                <a:moveTo>
                  <a:pt x="3125086" y="800605"/>
                </a:moveTo>
                <a:lnTo>
                  <a:pt x="3217154" y="800605"/>
                </a:lnTo>
                <a:lnTo>
                  <a:pt x="3209182" y="856154"/>
                </a:lnTo>
                <a:lnTo>
                  <a:pt x="3173435" y="914276"/>
                </a:lnTo>
                <a:lnTo>
                  <a:pt x="3195295" y="975484"/>
                </a:lnTo>
                <a:lnTo>
                  <a:pt x="3162119" y="975484"/>
                </a:lnTo>
                <a:lnTo>
                  <a:pt x="3152346" y="948480"/>
                </a:lnTo>
                <a:lnTo>
                  <a:pt x="3135887" y="975226"/>
                </a:lnTo>
                <a:lnTo>
                  <a:pt x="3097054" y="975226"/>
                </a:lnTo>
                <a:lnTo>
                  <a:pt x="3139488" y="912219"/>
                </a:lnTo>
                <a:lnTo>
                  <a:pt x="3118142" y="851782"/>
                </a:lnTo>
                <a:lnTo>
                  <a:pt x="3120457" y="834552"/>
                </a:lnTo>
                <a:lnTo>
                  <a:pt x="3153375" y="834552"/>
                </a:lnTo>
                <a:lnTo>
                  <a:pt x="3151060" y="851268"/>
                </a:lnTo>
                <a:lnTo>
                  <a:pt x="3160576" y="878529"/>
                </a:lnTo>
                <a:lnTo>
                  <a:pt x="3176264" y="847668"/>
                </a:lnTo>
                <a:lnTo>
                  <a:pt x="3179092" y="826322"/>
                </a:lnTo>
                <a:lnTo>
                  <a:pt x="3121228" y="826322"/>
                </a:lnTo>
                <a:close/>
                <a:moveTo>
                  <a:pt x="401955" y="797776"/>
                </a:moveTo>
                <a:lnTo>
                  <a:pt x="485280" y="797776"/>
                </a:lnTo>
                <a:lnTo>
                  <a:pt x="470621" y="901932"/>
                </a:lnTo>
                <a:cubicBezTo>
                  <a:pt x="469763" y="906904"/>
                  <a:pt x="467449" y="911061"/>
                  <a:pt x="463677" y="914405"/>
                </a:cubicBezTo>
                <a:cubicBezTo>
                  <a:pt x="459905" y="917748"/>
                  <a:pt x="455533" y="919419"/>
                  <a:pt x="450561" y="919419"/>
                </a:cubicBezTo>
                <a:lnTo>
                  <a:pt x="424329" y="919419"/>
                </a:lnTo>
                <a:lnTo>
                  <a:pt x="435388" y="906303"/>
                </a:lnTo>
                <a:lnTo>
                  <a:pt x="447218" y="822207"/>
                </a:lnTo>
                <a:lnTo>
                  <a:pt x="433330" y="822207"/>
                </a:lnTo>
                <a:lnTo>
                  <a:pt x="416871" y="940765"/>
                </a:lnTo>
                <a:lnTo>
                  <a:pt x="381895" y="940765"/>
                </a:lnTo>
                <a:close/>
                <a:moveTo>
                  <a:pt x="781783" y="795718"/>
                </a:moveTo>
                <a:lnTo>
                  <a:pt x="823703" y="795718"/>
                </a:lnTo>
                <a:lnTo>
                  <a:pt x="826789" y="839695"/>
                </a:lnTo>
                <a:lnTo>
                  <a:pt x="784869" y="839695"/>
                </a:lnTo>
                <a:close/>
                <a:moveTo>
                  <a:pt x="3261379" y="795461"/>
                </a:moveTo>
                <a:lnTo>
                  <a:pt x="3466605" y="795461"/>
                </a:lnTo>
                <a:lnTo>
                  <a:pt x="3463262" y="819893"/>
                </a:lnTo>
                <a:lnTo>
                  <a:pt x="3387395" y="819893"/>
                </a:lnTo>
                <a:lnTo>
                  <a:pt x="3386366" y="827094"/>
                </a:lnTo>
                <a:lnTo>
                  <a:pt x="3457346" y="827094"/>
                </a:lnTo>
                <a:lnTo>
                  <a:pt x="3447831" y="895502"/>
                </a:lnTo>
                <a:lnTo>
                  <a:pt x="3373765" y="895502"/>
                </a:lnTo>
                <a:lnTo>
                  <a:pt x="3343675" y="922763"/>
                </a:lnTo>
                <a:lnTo>
                  <a:pt x="3382509" y="946937"/>
                </a:lnTo>
                <a:lnTo>
                  <a:pt x="3450403" y="946937"/>
                </a:lnTo>
                <a:lnTo>
                  <a:pt x="3446288" y="975741"/>
                </a:lnTo>
                <a:lnTo>
                  <a:pt x="3358334" y="975741"/>
                </a:lnTo>
                <a:lnTo>
                  <a:pt x="3314871" y="948737"/>
                </a:lnTo>
                <a:lnTo>
                  <a:pt x="3285039" y="975741"/>
                </a:lnTo>
                <a:lnTo>
                  <a:pt x="3231290" y="975741"/>
                </a:lnTo>
                <a:lnTo>
                  <a:pt x="3282982" y="928935"/>
                </a:lnTo>
                <a:lnTo>
                  <a:pt x="3241576" y="902960"/>
                </a:lnTo>
                <a:lnTo>
                  <a:pt x="3302527" y="902960"/>
                </a:lnTo>
                <a:lnTo>
                  <a:pt x="3307928" y="906561"/>
                </a:lnTo>
                <a:lnTo>
                  <a:pt x="3320015" y="895502"/>
                </a:lnTo>
                <a:lnTo>
                  <a:pt x="3257264" y="895502"/>
                </a:lnTo>
                <a:lnTo>
                  <a:pt x="3265494" y="836866"/>
                </a:lnTo>
                <a:lnTo>
                  <a:pt x="3257007" y="827094"/>
                </a:lnTo>
                <a:lnTo>
                  <a:pt x="3337503" y="827094"/>
                </a:lnTo>
                <a:lnTo>
                  <a:pt x="3338532" y="819893"/>
                </a:lnTo>
                <a:lnTo>
                  <a:pt x="3258036" y="819893"/>
                </a:lnTo>
                <a:close/>
                <a:moveTo>
                  <a:pt x="3008071" y="795461"/>
                </a:moveTo>
                <a:lnTo>
                  <a:pt x="3120457" y="795461"/>
                </a:lnTo>
                <a:lnTo>
                  <a:pt x="3117113" y="819893"/>
                </a:lnTo>
                <a:lnTo>
                  <a:pt x="3109655" y="819893"/>
                </a:lnTo>
                <a:lnTo>
                  <a:pt x="3095768" y="918648"/>
                </a:lnTo>
                <a:lnTo>
                  <a:pt x="3107855" y="917105"/>
                </a:lnTo>
                <a:lnTo>
                  <a:pt x="3103997" y="943851"/>
                </a:lnTo>
                <a:lnTo>
                  <a:pt x="3091910" y="945394"/>
                </a:lnTo>
                <a:lnTo>
                  <a:pt x="3087795" y="975741"/>
                </a:lnTo>
                <a:lnTo>
                  <a:pt x="3049219" y="975741"/>
                </a:lnTo>
                <a:lnTo>
                  <a:pt x="3052820" y="949766"/>
                </a:lnTo>
                <a:lnTo>
                  <a:pt x="2985697" y="957481"/>
                </a:lnTo>
                <a:lnTo>
                  <a:pt x="2989297" y="930992"/>
                </a:lnTo>
                <a:lnTo>
                  <a:pt x="2997270" y="930221"/>
                </a:lnTo>
                <a:lnTo>
                  <a:pt x="3012443" y="819893"/>
                </a:lnTo>
                <a:lnTo>
                  <a:pt x="3004728" y="819893"/>
                </a:lnTo>
                <a:close/>
                <a:moveTo>
                  <a:pt x="2513285" y="795461"/>
                </a:moveTo>
                <a:lnTo>
                  <a:pt x="2713368" y="795461"/>
                </a:lnTo>
                <a:lnTo>
                  <a:pt x="2704109" y="861555"/>
                </a:lnTo>
                <a:lnTo>
                  <a:pt x="2513800" y="861555"/>
                </a:lnTo>
                <a:lnTo>
                  <a:pt x="2521772" y="805234"/>
                </a:lnTo>
                <a:close/>
                <a:moveTo>
                  <a:pt x="2127285" y="795461"/>
                </a:moveTo>
                <a:lnTo>
                  <a:pt x="2176148" y="795461"/>
                </a:lnTo>
                <a:lnTo>
                  <a:pt x="2218325" y="878529"/>
                </a:lnTo>
                <a:lnTo>
                  <a:pt x="2169462" y="878529"/>
                </a:lnTo>
                <a:close/>
                <a:moveTo>
                  <a:pt x="2053990" y="795461"/>
                </a:moveTo>
                <a:lnTo>
                  <a:pt x="2112626" y="795461"/>
                </a:lnTo>
                <a:lnTo>
                  <a:pt x="2052190" y="878529"/>
                </a:lnTo>
                <a:lnTo>
                  <a:pt x="2003326" y="878529"/>
                </a:lnTo>
                <a:lnTo>
                  <a:pt x="2059391" y="801633"/>
                </a:lnTo>
                <a:close/>
                <a:moveTo>
                  <a:pt x="1777794" y="795461"/>
                </a:moveTo>
                <a:lnTo>
                  <a:pt x="1973247" y="795461"/>
                </a:lnTo>
                <a:lnTo>
                  <a:pt x="1950872" y="953881"/>
                </a:lnTo>
                <a:cubicBezTo>
                  <a:pt x="1950187" y="958853"/>
                  <a:pt x="1947958" y="963011"/>
                  <a:pt x="1944186" y="966354"/>
                </a:cubicBezTo>
                <a:cubicBezTo>
                  <a:pt x="1940414" y="969697"/>
                  <a:pt x="1936042" y="971369"/>
                  <a:pt x="1931070" y="971369"/>
                </a:cubicBezTo>
                <a:lnTo>
                  <a:pt x="1880149" y="971369"/>
                </a:lnTo>
                <a:lnTo>
                  <a:pt x="1903038" y="946937"/>
                </a:lnTo>
                <a:lnTo>
                  <a:pt x="1921040" y="819893"/>
                </a:lnTo>
                <a:lnTo>
                  <a:pt x="1774450" y="819893"/>
                </a:lnTo>
                <a:close/>
                <a:moveTo>
                  <a:pt x="275682" y="795461"/>
                </a:moveTo>
                <a:lnTo>
                  <a:pt x="316059" y="795461"/>
                </a:lnTo>
                <a:lnTo>
                  <a:pt x="324031" y="824779"/>
                </a:lnTo>
                <a:lnTo>
                  <a:pt x="283654" y="824779"/>
                </a:lnTo>
                <a:close/>
                <a:moveTo>
                  <a:pt x="396554" y="791603"/>
                </a:moveTo>
                <a:lnTo>
                  <a:pt x="392697" y="818864"/>
                </a:lnTo>
                <a:lnTo>
                  <a:pt x="374437" y="821693"/>
                </a:lnTo>
                <a:lnTo>
                  <a:pt x="364407" y="891645"/>
                </a:lnTo>
                <a:lnTo>
                  <a:pt x="382924" y="887787"/>
                </a:lnTo>
                <a:lnTo>
                  <a:pt x="379066" y="915047"/>
                </a:lnTo>
                <a:lnTo>
                  <a:pt x="323259" y="929706"/>
                </a:lnTo>
                <a:lnTo>
                  <a:pt x="341519" y="799062"/>
                </a:lnTo>
                <a:close/>
                <a:moveTo>
                  <a:pt x="1629413" y="791089"/>
                </a:moveTo>
                <a:lnTo>
                  <a:pt x="1677248" y="791089"/>
                </a:lnTo>
                <a:lnTo>
                  <a:pt x="1670561" y="805491"/>
                </a:lnTo>
                <a:lnTo>
                  <a:pt x="1729454" y="805491"/>
                </a:lnTo>
                <a:lnTo>
                  <a:pt x="1726111" y="829665"/>
                </a:lnTo>
                <a:lnTo>
                  <a:pt x="1659503" y="829665"/>
                </a:lnTo>
                <a:lnTo>
                  <a:pt x="1653073" y="844067"/>
                </a:lnTo>
                <a:lnTo>
                  <a:pt x="1687535" y="844067"/>
                </a:lnTo>
                <a:lnTo>
                  <a:pt x="1682134" y="883158"/>
                </a:lnTo>
                <a:lnTo>
                  <a:pt x="1723539" y="883158"/>
                </a:lnTo>
                <a:lnTo>
                  <a:pt x="1720453" y="905532"/>
                </a:lnTo>
                <a:lnTo>
                  <a:pt x="1679048" y="905532"/>
                </a:lnTo>
                <a:lnTo>
                  <a:pt x="1671590" y="958767"/>
                </a:lnTo>
                <a:cubicBezTo>
                  <a:pt x="1670732" y="963739"/>
                  <a:pt x="1668418" y="967725"/>
                  <a:pt x="1664646" y="970726"/>
                </a:cubicBezTo>
                <a:cubicBezTo>
                  <a:pt x="1660874" y="973726"/>
                  <a:pt x="1656588" y="975226"/>
                  <a:pt x="1651787" y="975226"/>
                </a:cubicBezTo>
                <a:lnTo>
                  <a:pt x="1615526" y="975226"/>
                </a:lnTo>
                <a:lnTo>
                  <a:pt x="1637900" y="952338"/>
                </a:lnTo>
                <a:lnTo>
                  <a:pt x="1644586" y="905532"/>
                </a:lnTo>
                <a:lnTo>
                  <a:pt x="1593409" y="905532"/>
                </a:lnTo>
                <a:lnTo>
                  <a:pt x="1596495" y="883158"/>
                </a:lnTo>
                <a:lnTo>
                  <a:pt x="1602924" y="868756"/>
                </a:lnTo>
                <a:lnTo>
                  <a:pt x="1593923" y="868756"/>
                </a:lnTo>
                <a:lnTo>
                  <a:pt x="1597266" y="844067"/>
                </a:lnTo>
                <a:lnTo>
                  <a:pt x="1614240" y="844067"/>
                </a:lnTo>
                <a:lnTo>
                  <a:pt x="1620926" y="829665"/>
                </a:lnTo>
                <a:lnTo>
                  <a:pt x="1594180" y="829665"/>
                </a:lnTo>
                <a:lnTo>
                  <a:pt x="1597523" y="805491"/>
                </a:lnTo>
                <a:lnTo>
                  <a:pt x="1631985" y="805491"/>
                </a:lnTo>
                <a:lnTo>
                  <a:pt x="1635585" y="798033"/>
                </a:lnTo>
                <a:close/>
                <a:moveTo>
                  <a:pt x="1546088" y="790832"/>
                </a:moveTo>
                <a:lnTo>
                  <a:pt x="1599838" y="790832"/>
                </a:lnTo>
                <a:lnTo>
                  <a:pt x="1562290" y="849468"/>
                </a:lnTo>
                <a:lnTo>
                  <a:pt x="1591608" y="849468"/>
                </a:lnTo>
                <a:lnTo>
                  <a:pt x="1554061" y="908104"/>
                </a:lnTo>
                <a:lnTo>
                  <a:pt x="1583379" y="908104"/>
                </a:lnTo>
                <a:lnTo>
                  <a:pt x="1580036" y="932535"/>
                </a:lnTo>
                <a:lnTo>
                  <a:pt x="1506741" y="932535"/>
                </a:lnTo>
                <a:lnTo>
                  <a:pt x="1510084" y="908104"/>
                </a:lnTo>
                <a:lnTo>
                  <a:pt x="1532201" y="873899"/>
                </a:lnTo>
                <a:lnTo>
                  <a:pt x="1514970" y="873899"/>
                </a:lnTo>
                <a:lnTo>
                  <a:pt x="1518313" y="849468"/>
                </a:lnTo>
                <a:lnTo>
                  <a:pt x="1551746" y="797261"/>
                </a:lnTo>
                <a:close/>
                <a:moveTo>
                  <a:pt x="874624" y="790832"/>
                </a:moveTo>
                <a:lnTo>
                  <a:pt x="933517" y="790832"/>
                </a:lnTo>
                <a:lnTo>
                  <a:pt x="929916" y="816549"/>
                </a:lnTo>
                <a:lnTo>
                  <a:pt x="973636" y="816549"/>
                </a:lnTo>
                <a:lnTo>
                  <a:pt x="969778" y="843296"/>
                </a:lnTo>
                <a:lnTo>
                  <a:pt x="926059" y="843296"/>
                </a:lnTo>
                <a:lnTo>
                  <a:pt x="921429" y="876214"/>
                </a:lnTo>
                <a:lnTo>
                  <a:pt x="961292" y="876214"/>
                </a:lnTo>
                <a:lnTo>
                  <a:pt x="957434" y="902960"/>
                </a:lnTo>
                <a:lnTo>
                  <a:pt x="917572" y="902960"/>
                </a:lnTo>
                <a:lnTo>
                  <a:pt x="911657" y="944365"/>
                </a:lnTo>
                <a:lnTo>
                  <a:pt x="961292" y="944365"/>
                </a:lnTo>
                <a:lnTo>
                  <a:pt x="957434" y="971112"/>
                </a:lnTo>
                <a:lnTo>
                  <a:pt x="812644" y="971112"/>
                </a:lnTo>
                <a:lnTo>
                  <a:pt x="816502" y="944365"/>
                </a:lnTo>
                <a:lnTo>
                  <a:pt x="862536" y="944365"/>
                </a:lnTo>
                <a:lnTo>
                  <a:pt x="868451" y="902960"/>
                </a:lnTo>
                <a:lnTo>
                  <a:pt x="831675" y="902960"/>
                </a:lnTo>
                <a:lnTo>
                  <a:pt x="835533" y="876214"/>
                </a:lnTo>
                <a:lnTo>
                  <a:pt x="872309" y="876214"/>
                </a:lnTo>
                <a:lnTo>
                  <a:pt x="876938" y="843296"/>
                </a:lnTo>
                <a:lnTo>
                  <a:pt x="835790" y="843296"/>
                </a:lnTo>
                <a:lnTo>
                  <a:pt x="839648" y="816549"/>
                </a:lnTo>
                <a:lnTo>
                  <a:pt x="880796" y="816549"/>
                </a:lnTo>
                <a:lnTo>
                  <a:pt x="883110" y="800090"/>
                </a:lnTo>
                <a:close/>
                <a:moveTo>
                  <a:pt x="4066565" y="790575"/>
                </a:moveTo>
                <a:lnTo>
                  <a:pt x="4130345" y="790575"/>
                </a:lnTo>
                <a:lnTo>
                  <a:pt x="4128288" y="805234"/>
                </a:lnTo>
                <a:lnTo>
                  <a:pt x="4204154" y="805234"/>
                </a:lnTo>
                <a:lnTo>
                  <a:pt x="4198754" y="844324"/>
                </a:lnTo>
                <a:lnTo>
                  <a:pt x="4168664" y="844324"/>
                </a:lnTo>
                <a:lnTo>
                  <a:pt x="4200296" y="868756"/>
                </a:lnTo>
                <a:lnTo>
                  <a:pt x="4150405" y="868756"/>
                </a:lnTo>
                <a:lnTo>
                  <a:pt x="4106170" y="834552"/>
                </a:lnTo>
                <a:lnTo>
                  <a:pt x="4156063" y="834552"/>
                </a:lnTo>
                <a:lnTo>
                  <a:pt x="4157091" y="827094"/>
                </a:lnTo>
                <a:lnTo>
                  <a:pt x="4039819" y="827094"/>
                </a:lnTo>
                <a:lnTo>
                  <a:pt x="4038791" y="834552"/>
                </a:lnTo>
                <a:lnTo>
                  <a:pt x="4088682" y="834552"/>
                </a:lnTo>
                <a:lnTo>
                  <a:pt x="4034933" y="868756"/>
                </a:lnTo>
                <a:lnTo>
                  <a:pt x="3985041" y="868756"/>
                </a:lnTo>
                <a:lnTo>
                  <a:pt x="4023360" y="844324"/>
                </a:lnTo>
                <a:lnTo>
                  <a:pt x="3993528" y="844324"/>
                </a:lnTo>
                <a:lnTo>
                  <a:pt x="3998928" y="805234"/>
                </a:lnTo>
                <a:lnTo>
                  <a:pt x="4074280" y="805234"/>
                </a:lnTo>
                <a:lnTo>
                  <a:pt x="4075052" y="800347"/>
                </a:lnTo>
                <a:close/>
                <a:moveTo>
                  <a:pt x="3825345" y="790575"/>
                </a:moveTo>
                <a:lnTo>
                  <a:pt x="3883981" y="790575"/>
                </a:lnTo>
                <a:lnTo>
                  <a:pt x="3879609" y="819893"/>
                </a:lnTo>
                <a:lnTo>
                  <a:pt x="3953161" y="819893"/>
                </a:lnTo>
                <a:lnTo>
                  <a:pt x="3933615" y="958767"/>
                </a:lnTo>
                <a:cubicBezTo>
                  <a:pt x="3932758" y="963739"/>
                  <a:pt x="3930401" y="967811"/>
                  <a:pt x="3926543" y="970983"/>
                </a:cubicBezTo>
                <a:cubicBezTo>
                  <a:pt x="3922686" y="974155"/>
                  <a:pt x="3918271" y="975741"/>
                  <a:pt x="3913299" y="975741"/>
                </a:cubicBezTo>
                <a:lnTo>
                  <a:pt x="3862635" y="975741"/>
                </a:lnTo>
                <a:lnTo>
                  <a:pt x="3885781" y="951823"/>
                </a:lnTo>
                <a:lnTo>
                  <a:pt x="3889124" y="927392"/>
                </a:lnTo>
                <a:lnTo>
                  <a:pt x="3858520" y="927392"/>
                </a:lnTo>
                <a:lnTo>
                  <a:pt x="3845919" y="905532"/>
                </a:lnTo>
                <a:lnTo>
                  <a:pt x="3828174" y="927392"/>
                </a:lnTo>
                <a:lnTo>
                  <a:pt x="3791140" y="927392"/>
                </a:lnTo>
                <a:lnTo>
                  <a:pt x="3784454" y="975741"/>
                </a:lnTo>
                <a:lnTo>
                  <a:pt x="3735591" y="975741"/>
                </a:lnTo>
                <a:lnTo>
                  <a:pt x="3757708" y="819893"/>
                </a:lnTo>
                <a:lnTo>
                  <a:pt x="3830746" y="819893"/>
                </a:lnTo>
                <a:lnTo>
                  <a:pt x="3833574" y="800347"/>
                </a:lnTo>
                <a:close/>
                <a:moveTo>
                  <a:pt x="3512115" y="790575"/>
                </a:moveTo>
                <a:lnTo>
                  <a:pt x="3570751" y="790575"/>
                </a:lnTo>
                <a:lnTo>
                  <a:pt x="3565608" y="800347"/>
                </a:lnTo>
                <a:lnTo>
                  <a:pt x="3711169" y="800347"/>
                </a:lnTo>
                <a:lnTo>
                  <a:pt x="3706282" y="834552"/>
                </a:lnTo>
                <a:lnTo>
                  <a:pt x="3675679" y="878529"/>
                </a:lnTo>
                <a:lnTo>
                  <a:pt x="3499771" y="878529"/>
                </a:lnTo>
                <a:lnTo>
                  <a:pt x="3503371" y="854097"/>
                </a:lnTo>
                <a:lnTo>
                  <a:pt x="3564064" y="854097"/>
                </a:lnTo>
                <a:lnTo>
                  <a:pt x="3559693" y="834552"/>
                </a:lnTo>
                <a:lnTo>
                  <a:pt x="3608556" y="834552"/>
                </a:lnTo>
                <a:lnTo>
                  <a:pt x="3612928" y="854097"/>
                </a:lnTo>
                <a:lnTo>
                  <a:pt x="3639160" y="854097"/>
                </a:lnTo>
                <a:lnTo>
                  <a:pt x="3659476" y="824779"/>
                </a:lnTo>
                <a:lnTo>
                  <a:pt x="3553006" y="824779"/>
                </a:lnTo>
                <a:lnTo>
                  <a:pt x="3550691" y="829665"/>
                </a:lnTo>
                <a:lnTo>
                  <a:pt x="3501828" y="829665"/>
                </a:lnTo>
                <a:lnTo>
                  <a:pt x="3518287" y="797776"/>
                </a:lnTo>
                <a:close/>
                <a:moveTo>
                  <a:pt x="2794111" y="790575"/>
                </a:moveTo>
                <a:lnTo>
                  <a:pt x="2847861" y="790575"/>
                </a:lnTo>
                <a:lnTo>
                  <a:pt x="2846060" y="801890"/>
                </a:lnTo>
                <a:lnTo>
                  <a:pt x="2885151" y="801890"/>
                </a:lnTo>
                <a:lnTo>
                  <a:pt x="2885408" y="800347"/>
                </a:lnTo>
                <a:lnTo>
                  <a:pt x="2877179" y="790575"/>
                </a:lnTo>
                <a:lnTo>
                  <a:pt x="2930928" y="790575"/>
                </a:lnTo>
                <a:lnTo>
                  <a:pt x="2929128" y="801890"/>
                </a:lnTo>
                <a:lnTo>
                  <a:pt x="2968218" y="801890"/>
                </a:lnTo>
                <a:lnTo>
                  <a:pt x="2965389" y="823750"/>
                </a:lnTo>
                <a:lnTo>
                  <a:pt x="2926042" y="823750"/>
                </a:lnTo>
                <a:lnTo>
                  <a:pt x="2925270" y="830180"/>
                </a:lnTo>
                <a:lnTo>
                  <a:pt x="2881293" y="830180"/>
                </a:lnTo>
                <a:lnTo>
                  <a:pt x="2882065" y="823750"/>
                </a:lnTo>
                <a:lnTo>
                  <a:pt x="2842974" y="823750"/>
                </a:lnTo>
                <a:lnTo>
                  <a:pt x="2842203" y="830180"/>
                </a:lnTo>
                <a:lnTo>
                  <a:pt x="2798226" y="830180"/>
                </a:lnTo>
                <a:lnTo>
                  <a:pt x="2798997" y="823750"/>
                </a:lnTo>
                <a:lnTo>
                  <a:pt x="2760164" y="823750"/>
                </a:lnTo>
                <a:lnTo>
                  <a:pt x="2762993" y="801890"/>
                </a:lnTo>
                <a:lnTo>
                  <a:pt x="2802083" y="801890"/>
                </a:lnTo>
                <a:lnTo>
                  <a:pt x="2802341" y="800347"/>
                </a:lnTo>
                <a:close/>
                <a:moveTo>
                  <a:pt x="2316042" y="790575"/>
                </a:moveTo>
                <a:lnTo>
                  <a:pt x="2425856" y="790575"/>
                </a:lnTo>
                <a:lnTo>
                  <a:pt x="2473690" y="866184"/>
                </a:lnTo>
                <a:lnTo>
                  <a:pt x="2436400" y="866184"/>
                </a:lnTo>
                <a:lnTo>
                  <a:pt x="2420712" y="893188"/>
                </a:lnTo>
                <a:lnTo>
                  <a:pt x="2463146" y="975741"/>
                </a:lnTo>
                <a:lnTo>
                  <a:pt x="2416854" y="975741"/>
                </a:lnTo>
                <a:lnTo>
                  <a:pt x="2396023" y="935621"/>
                </a:lnTo>
                <a:lnTo>
                  <a:pt x="2372877" y="975741"/>
                </a:lnTo>
                <a:lnTo>
                  <a:pt x="2326329" y="975741"/>
                </a:lnTo>
                <a:lnTo>
                  <a:pt x="2336359" y="958510"/>
                </a:lnTo>
                <a:lnTo>
                  <a:pt x="2335844" y="958510"/>
                </a:lnTo>
                <a:lnTo>
                  <a:pt x="2313727" y="934336"/>
                </a:lnTo>
                <a:lnTo>
                  <a:pt x="2289810" y="975741"/>
                </a:lnTo>
                <a:lnTo>
                  <a:pt x="2243261" y="975741"/>
                </a:lnTo>
                <a:lnTo>
                  <a:pt x="2285438" y="902960"/>
                </a:lnTo>
                <a:lnTo>
                  <a:pt x="2306783" y="866184"/>
                </a:lnTo>
                <a:lnTo>
                  <a:pt x="2258692" y="866184"/>
                </a:lnTo>
                <a:lnTo>
                  <a:pt x="2321700" y="797519"/>
                </a:lnTo>
                <a:close/>
                <a:moveTo>
                  <a:pt x="1294066" y="790575"/>
                </a:moveTo>
                <a:lnTo>
                  <a:pt x="1352702" y="790575"/>
                </a:lnTo>
                <a:lnTo>
                  <a:pt x="1342158" y="810120"/>
                </a:lnTo>
                <a:lnTo>
                  <a:pt x="1374562" y="810120"/>
                </a:lnTo>
                <a:lnTo>
                  <a:pt x="1370962" y="836095"/>
                </a:lnTo>
                <a:lnTo>
                  <a:pt x="1393079" y="797519"/>
                </a:lnTo>
                <a:lnTo>
                  <a:pt x="1386907" y="790575"/>
                </a:lnTo>
                <a:lnTo>
                  <a:pt x="1445542" y="790575"/>
                </a:lnTo>
                <a:lnTo>
                  <a:pt x="1431655" y="815006"/>
                </a:lnTo>
                <a:lnTo>
                  <a:pt x="1481290" y="815006"/>
                </a:lnTo>
                <a:lnTo>
                  <a:pt x="1461744" y="953881"/>
                </a:lnTo>
                <a:cubicBezTo>
                  <a:pt x="1461059" y="958853"/>
                  <a:pt x="1458830" y="963011"/>
                  <a:pt x="1455058" y="966354"/>
                </a:cubicBezTo>
                <a:cubicBezTo>
                  <a:pt x="1451286" y="969697"/>
                  <a:pt x="1446914" y="971369"/>
                  <a:pt x="1441942" y="971369"/>
                </a:cubicBezTo>
                <a:lnTo>
                  <a:pt x="1398479" y="971369"/>
                </a:lnTo>
                <a:lnTo>
                  <a:pt x="1421368" y="946937"/>
                </a:lnTo>
                <a:lnTo>
                  <a:pt x="1423683" y="929964"/>
                </a:lnTo>
                <a:lnTo>
                  <a:pt x="1384335" y="929964"/>
                </a:lnTo>
                <a:lnTo>
                  <a:pt x="1373019" y="871328"/>
                </a:lnTo>
                <a:lnTo>
                  <a:pt x="1416996" y="871328"/>
                </a:lnTo>
                <a:lnTo>
                  <a:pt x="1425740" y="916591"/>
                </a:lnTo>
                <a:lnTo>
                  <a:pt x="1436541" y="839438"/>
                </a:lnTo>
                <a:lnTo>
                  <a:pt x="1417768" y="839438"/>
                </a:lnTo>
                <a:lnTo>
                  <a:pt x="1406709" y="858983"/>
                </a:lnTo>
                <a:lnTo>
                  <a:pt x="1367618" y="858983"/>
                </a:lnTo>
                <a:lnTo>
                  <a:pt x="1351931" y="971369"/>
                </a:lnTo>
                <a:lnTo>
                  <a:pt x="1254204" y="971369"/>
                </a:lnTo>
                <a:lnTo>
                  <a:pt x="1276836" y="810120"/>
                </a:lnTo>
                <a:lnTo>
                  <a:pt x="1293295" y="810120"/>
                </a:lnTo>
                <a:lnTo>
                  <a:pt x="1300239" y="797519"/>
                </a:lnTo>
                <a:close/>
                <a:moveTo>
                  <a:pt x="553936" y="790575"/>
                </a:moveTo>
                <a:lnTo>
                  <a:pt x="603056" y="790575"/>
                </a:lnTo>
                <a:lnTo>
                  <a:pt x="618744" y="822464"/>
                </a:lnTo>
                <a:lnTo>
                  <a:pt x="646519" y="822464"/>
                </a:lnTo>
                <a:lnTo>
                  <a:pt x="670693" y="790575"/>
                </a:lnTo>
                <a:lnTo>
                  <a:pt x="715442" y="790575"/>
                </a:lnTo>
                <a:lnTo>
                  <a:pt x="690239" y="822464"/>
                </a:lnTo>
                <a:lnTo>
                  <a:pt x="725729" y="822464"/>
                </a:lnTo>
                <a:lnTo>
                  <a:pt x="722385" y="846896"/>
                </a:lnTo>
                <a:lnTo>
                  <a:pt x="653720" y="846896"/>
                </a:lnTo>
                <a:lnTo>
                  <a:pt x="648833" y="883415"/>
                </a:lnTo>
                <a:lnTo>
                  <a:pt x="727015" y="883415"/>
                </a:lnTo>
                <a:lnTo>
                  <a:pt x="723671" y="907847"/>
                </a:lnTo>
                <a:lnTo>
                  <a:pt x="650891" y="907847"/>
                </a:lnTo>
                <a:lnTo>
                  <a:pt x="718785" y="975741"/>
                </a:lnTo>
                <a:lnTo>
                  <a:pt x="660149" y="975741"/>
                </a:lnTo>
                <a:lnTo>
                  <a:pt x="618230" y="934078"/>
                </a:lnTo>
                <a:lnTo>
                  <a:pt x="567309" y="975741"/>
                </a:lnTo>
                <a:lnTo>
                  <a:pt x="503787" y="975741"/>
                </a:lnTo>
                <a:lnTo>
                  <a:pt x="591226" y="907847"/>
                </a:lnTo>
                <a:lnTo>
                  <a:pt x="518446" y="907847"/>
                </a:lnTo>
                <a:lnTo>
                  <a:pt x="521789" y="883415"/>
                </a:lnTo>
                <a:lnTo>
                  <a:pt x="599970" y="883415"/>
                </a:lnTo>
                <a:lnTo>
                  <a:pt x="604857" y="846896"/>
                </a:lnTo>
                <a:lnTo>
                  <a:pt x="536705" y="846896"/>
                </a:lnTo>
                <a:lnTo>
                  <a:pt x="540048" y="822464"/>
                </a:lnTo>
                <a:lnTo>
                  <a:pt x="574767" y="822464"/>
                </a:lnTo>
                <a:lnTo>
                  <a:pt x="563194" y="798804"/>
                </a:lnTo>
                <a:close/>
                <a:moveTo>
                  <a:pt x="124215" y="790575"/>
                </a:moveTo>
                <a:lnTo>
                  <a:pt x="176422" y="790575"/>
                </a:lnTo>
                <a:lnTo>
                  <a:pt x="167164" y="809349"/>
                </a:lnTo>
                <a:lnTo>
                  <a:pt x="240459" y="809349"/>
                </a:lnTo>
                <a:lnTo>
                  <a:pt x="236601" y="836866"/>
                </a:lnTo>
                <a:lnTo>
                  <a:pt x="227086" y="863355"/>
                </a:lnTo>
                <a:lnTo>
                  <a:pt x="193138" y="863355"/>
                </a:lnTo>
                <a:lnTo>
                  <a:pt x="203940" y="834037"/>
                </a:lnTo>
                <a:lnTo>
                  <a:pt x="155076" y="834037"/>
                </a:lnTo>
                <a:lnTo>
                  <a:pt x="140675" y="863870"/>
                </a:lnTo>
                <a:lnTo>
                  <a:pt x="101070" y="863870"/>
                </a:lnTo>
                <a:lnTo>
                  <a:pt x="130388" y="797519"/>
                </a:lnTo>
                <a:close/>
                <a:moveTo>
                  <a:pt x="632184" y="544325"/>
                </a:moveTo>
                <a:lnTo>
                  <a:pt x="630126" y="558984"/>
                </a:lnTo>
                <a:lnTo>
                  <a:pt x="712937" y="558984"/>
                </a:lnTo>
                <a:lnTo>
                  <a:pt x="714994" y="544325"/>
                </a:lnTo>
                <a:close/>
                <a:moveTo>
                  <a:pt x="4093130" y="543039"/>
                </a:moveTo>
                <a:lnTo>
                  <a:pt x="4132221" y="543039"/>
                </a:lnTo>
                <a:lnTo>
                  <a:pt x="4128878" y="567471"/>
                </a:lnTo>
                <a:lnTo>
                  <a:pt x="4089788" y="567471"/>
                </a:lnTo>
                <a:close/>
                <a:moveTo>
                  <a:pt x="3216459" y="541239"/>
                </a:moveTo>
                <a:lnTo>
                  <a:pt x="3263008" y="541239"/>
                </a:lnTo>
                <a:lnTo>
                  <a:pt x="3273295" y="584701"/>
                </a:lnTo>
                <a:lnTo>
                  <a:pt x="3229061" y="584701"/>
                </a:lnTo>
                <a:close/>
                <a:moveTo>
                  <a:pt x="3085557" y="541239"/>
                </a:moveTo>
                <a:lnTo>
                  <a:pt x="3129791" y="541239"/>
                </a:lnTo>
                <a:lnTo>
                  <a:pt x="3103302" y="584701"/>
                </a:lnTo>
                <a:lnTo>
                  <a:pt x="3059325" y="584701"/>
                </a:lnTo>
                <a:close/>
                <a:moveTo>
                  <a:pt x="2850490" y="537896"/>
                </a:moveTo>
                <a:lnTo>
                  <a:pt x="2884694" y="537896"/>
                </a:lnTo>
                <a:lnTo>
                  <a:pt x="2861805" y="591902"/>
                </a:lnTo>
                <a:lnTo>
                  <a:pt x="2832487" y="591902"/>
                </a:lnTo>
                <a:close/>
                <a:moveTo>
                  <a:pt x="3646179" y="529409"/>
                </a:moveTo>
                <a:lnTo>
                  <a:pt x="3644379" y="541753"/>
                </a:lnTo>
                <a:lnTo>
                  <a:pt x="3683470" y="541753"/>
                </a:lnTo>
                <a:lnTo>
                  <a:pt x="3685270" y="529409"/>
                </a:lnTo>
                <a:close/>
                <a:moveTo>
                  <a:pt x="583835" y="522208"/>
                </a:moveTo>
                <a:lnTo>
                  <a:pt x="769515" y="522208"/>
                </a:lnTo>
                <a:lnTo>
                  <a:pt x="761286" y="580844"/>
                </a:lnTo>
                <a:lnTo>
                  <a:pt x="575605" y="580844"/>
                </a:lnTo>
                <a:close/>
                <a:moveTo>
                  <a:pt x="3069098" y="514236"/>
                </a:moveTo>
                <a:lnTo>
                  <a:pt x="3283582" y="514236"/>
                </a:lnTo>
                <a:lnTo>
                  <a:pt x="3280496" y="536095"/>
                </a:lnTo>
                <a:lnTo>
                  <a:pt x="3203857" y="536095"/>
                </a:lnTo>
                <a:lnTo>
                  <a:pt x="3199228" y="568757"/>
                </a:lnTo>
                <a:cubicBezTo>
                  <a:pt x="3198542" y="573386"/>
                  <a:pt x="3195628" y="577243"/>
                  <a:pt x="3190484" y="580329"/>
                </a:cubicBezTo>
                <a:cubicBezTo>
                  <a:pt x="3185341" y="583416"/>
                  <a:pt x="3179254" y="584959"/>
                  <a:pt x="3172225" y="584959"/>
                </a:cubicBezTo>
                <a:lnTo>
                  <a:pt x="3121561" y="584959"/>
                </a:lnTo>
                <a:lnTo>
                  <a:pt x="3147279" y="567985"/>
                </a:lnTo>
                <a:lnTo>
                  <a:pt x="3151651" y="536095"/>
                </a:lnTo>
                <a:lnTo>
                  <a:pt x="3066012" y="536095"/>
                </a:lnTo>
                <a:close/>
                <a:moveTo>
                  <a:pt x="2075650" y="512435"/>
                </a:moveTo>
                <a:lnTo>
                  <a:pt x="2119627" y="512435"/>
                </a:lnTo>
                <a:lnTo>
                  <a:pt x="2094681" y="585216"/>
                </a:lnTo>
                <a:lnTo>
                  <a:pt x="2050704" y="585216"/>
                </a:lnTo>
                <a:close/>
                <a:moveTo>
                  <a:pt x="3616861" y="509863"/>
                </a:moveTo>
                <a:lnTo>
                  <a:pt x="3719474" y="509863"/>
                </a:lnTo>
                <a:lnTo>
                  <a:pt x="3712274" y="561298"/>
                </a:lnTo>
                <a:lnTo>
                  <a:pt x="3609661" y="561298"/>
                </a:lnTo>
                <a:close/>
                <a:moveTo>
                  <a:pt x="1647215" y="497776"/>
                </a:moveTo>
                <a:lnTo>
                  <a:pt x="1700965" y="497776"/>
                </a:lnTo>
                <a:lnTo>
                  <a:pt x="1616097" y="580844"/>
                </a:lnTo>
                <a:lnTo>
                  <a:pt x="1562348" y="580844"/>
                </a:lnTo>
                <a:close/>
                <a:moveTo>
                  <a:pt x="2225069" y="492890"/>
                </a:moveTo>
                <a:lnTo>
                  <a:pt x="2259273" y="492890"/>
                </a:lnTo>
                <a:lnTo>
                  <a:pt x="2250272" y="556412"/>
                </a:lnTo>
                <a:lnTo>
                  <a:pt x="2262616" y="556412"/>
                </a:lnTo>
                <a:lnTo>
                  <a:pt x="2273932" y="546640"/>
                </a:lnTo>
                <a:lnTo>
                  <a:pt x="2268274" y="585216"/>
                </a:lnTo>
                <a:lnTo>
                  <a:pt x="2211953" y="585216"/>
                </a:lnTo>
                <a:close/>
                <a:moveTo>
                  <a:pt x="2181092" y="492890"/>
                </a:moveTo>
                <a:lnTo>
                  <a:pt x="2215296" y="492890"/>
                </a:lnTo>
                <a:lnTo>
                  <a:pt x="2202180" y="585216"/>
                </a:lnTo>
                <a:lnTo>
                  <a:pt x="2167976" y="585216"/>
                </a:lnTo>
                <a:close/>
                <a:moveTo>
                  <a:pt x="2142001" y="492890"/>
                </a:moveTo>
                <a:lnTo>
                  <a:pt x="2176205" y="492890"/>
                </a:lnTo>
                <a:lnTo>
                  <a:pt x="2146116" y="585216"/>
                </a:lnTo>
                <a:lnTo>
                  <a:pt x="2111911" y="585216"/>
                </a:lnTo>
                <a:close/>
                <a:moveTo>
                  <a:pt x="3086586" y="485432"/>
                </a:moveTo>
                <a:lnTo>
                  <a:pt x="3273038" y="485432"/>
                </a:lnTo>
                <a:lnTo>
                  <a:pt x="3269951" y="507549"/>
                </a:lnTo>
                <a:lnTo>
                  <a:pt x="3083499" y="507549"/>
                </a:lnTo>
                <a:close/>
                <a:moveTo>
                  <a:pt x="3949379" y="480803"/>
                </a:moveTo>
                <a:lnTo>
                  <a:pt x="3945522" y="507549"/>
                </a:lnTo>
                <a:lnTo>
                  <a:pt x="3979726" y="507549"/>
                </a:lnTo>
                <a:lnTo>
                  <a:pt x="3983584" y="480803"/>
                </a:lnTo>
                <a:close/>
                <a:moveTo>
                  <a:pt x="3867083" y="480803"/>
                </a:moveTo>
                <a:lnTo>
                  <a:pt x="3861940" y="507549"/>
                </a:lnTo>
                <a:lnTo>
                  <a:pt x="3896658" y="507549"/>
                </a:lnTo>
                <a:lnTo>
                  <a:pt x="3900516" y="480803"/>
                </a:lnTo>
                <a:close/>
                <a:moveTo>
                  <a:pt x="2692079" y="480803"/>
                </a:moveTo>
                <a:lnTo>
                  <a:pt x="2688222" y="507549"/>
                </a:lnTo>
                <a:lnTo>
                  <a:pt x="2722426" y="507549"/>
                </a:lnTo>
                <a:lnTo>
                  <a:pt x="2726283" y="480803"/>
                </a:lnTo>
                <a:close/>
                <a:moveTo>
                  <a:pt x="2609783" y="480803"/>
                </a:moveTo>
                <a:lnTo>
                  <a:pt x="2604640" y="507549"/>
                </a:lnTo>
                <a:lnTo>
                  <a:pt x="2639358" y="507549"/>
                </a:lnTo>
                <a:lnTo>
                  <a:pt x="2643216" y="480803"/>
                </a:lnTo>
                <a:close/>
                <a:moveTo>
                  <a:pt x="649929" y="468458"/>
                </a:moveTo>
                <a:lnTo>
                  <a:pt x="718337" y="468458"/>
                </a:lnTo>
                <a:lnTo>
                  <a:pt x="784688" y="517322"/>
                </a:lnTo>
                <a:lnTo>
                  <a:pt x="726053" y="517322"/>
                </a:lnTo>
                <a:lnTo>
                  <a:pt x="688248" y="490833"/>
                </a:lnTo>
                <a:lnTo>
                  <a:pt x="669989" y="490833"/>
                </a:lnTo>
                <a:lnTo>
                  <a:pt x="629355" y="517322"/>
                </a:lnTo>
                <a:lnTo>
                  <a:pt x="569690" y="517322"/>
                </a:lnTo>
                <a:close/>
                <a:moveTo>
                  <a:pt x="224580" y="465372"/>
                </a:moveTo>
                <a:lnTo>
                  <a:pt x="273444" y="465372"/>
                </a:lnTo>
                <a:lnTo>
                  <a:pt x="286560" y="571586"/>
                </a:lnTo>
                <a:lnTo>
                  <a:pt x="237696" y="571586"/>
                </a:lnTo>
                <a:close/>
                <a:moveTo>
                  <a:pt x="113995" y="465372"/>
                </a:moveTo>
                <a:lnTo>
                  <a:pt x="162858" y="465372"/>
                </a:lnTo>
                <a:lnTo>
                  <a:pt x="121710" y="571328"/>
                </a:lnTo>
                <a:lnTo>
                  <a:pt x="72847" y="571328"/>
                </a:lnTo>
                <a:close/>
                <a:moveTo>
                  <a:pt x="1346587" y="461257"/>
                </a:moveTo>
                <a:lnTo>
                  <a:pt x="1517609" y="461257"/>
                </a:lnTo>
                <a:lnTo>
                  <a:pt x="1513494" y="490318"/>
                </a:lnTo>
                <a:lnTo>
                  <a:pt x="1446886" y="512435"/>
                </a:lnTo>
                <a:lnTo>
                  <a:pt x="1529953" y="512435"/>
                </a:lnTo>
                <a:lnTo>
                  <a:pt x="1526610" y="536867"/>
                </a:lnTo>
                <a:lnTo>
                  <a:pt x="1443542" y="536867"/>
                </a:lnTo>
                <a:lnTo>
                  <a:pt x="1439170" y="568242"/>
                </a:lnTo>
                <a:cubicBezTo>
                  <a:pt x="1438313" y="573214"/>
                  <a:pt x="1435999" y="577286"/>
                  <a:pt x="1432227" y="580458"/>
                </a:cubicBezTo>
                <a:cubicBezTo>
                  <a:pt x="1428455" y="583630"/>
                  <a:pt x="1424083" y="585216"/>
                  <a:pt x="1419111" y="585216"/>
                </a:cubicBezTo>
                <a:lnTo>
                  <a:pt x="1368447" y="585216"/>
                </a:lnTo>
                <a:lnTo>
                  <a:pt x="1391079" y="561556"/>
                </a:lnTo>
                <a:lnTo>
                  <a:pt x="1394679" y="536867"/>
                </a:lnTo>
                <a:lnTo>
                  <a:pt x="1311612" y="536867"/>
                </a:lnTo>
                <a:lnTo>
                  <a:pt x="1314955" y="512435"/>
                </a:lnTo>
                <a:lnTo>
                  <a:pt x="1398022" y="512435"/>
                </a:lnTo>
                <a:lnTo>
                  <a:pt x="1399565" y="502663"/>
                </a:lnTo>
                <a:lnTo>
                  <a:pt x="1456401" y="485689"/>
                </a:lnTo>
                <a:lnTo>
                  <a:pt x="1343244" y="485689"/>
                </a:lnTo>
                <a:close/>
                <a:moveTo>
                  <a:pt x="1205665" y="461257"/>
                </a:moveTo>
                <a:lnTo>
                  <a:pt x="1203608" y="475916"/>
                </a:lnTo>
                <a:lnTo>
                  <a:pt x="1247070" y="475916"/>
                </a:lnTo>
                <a:lnTo>
                  <a:pt x="1249128" y="461257"/>
                </a:lnTo>
                <a:close/>
                <a:moveTo>
                  <a:pt x="2073592" y="458686"/>
                </a:moveTo>
                <a:lnTo>
                  <a:pt x="2117569" y="458686"/>
                </a:lnTo>
                <a:lnTo>
                  <a:pt x="2121170" y="502663"/>
                </a:lnTo>
                <a:lnTo>
                  <a:pt x="2077193" y="502663"/>
                </a:lnTo>
                <a:close/>
                <a:moveTo>
                  <a:pt x="466315" y="453799"/>
                </a:moveTo>
                <a:lnTo>
                  <a:pt x="462201" y="483117"/>
                </a:lnTo>
                <a:lnTo>
                  <a:pt x="480974" y="523494"/>
                </a:lnTo>
                <a:lnTo>
                  <a:pt x="490747" y="453799"/>
                </a:lnTo>
                <a:close/>
                <a:moveTo>
                  <a:pt x="393021" y="453799"/>
                </a:moveTo>
                <a:lnTo>
                  <a:pt x="382991" y="524780"/>
                </a:lnTo>
                <a:lnTo>
                  <a:pt x="413337" y="483117"/>
                </a:lnTo>
                <a:lnTo>
                  <a:pt x="417452" y="453799"/>
                </a:lnTo>
                <a:close/>
                <a:moveTo>
                  <a:pt x="1867605" y="448913"/>
                </a:moveTo>
                <a:lnTo>
                  <a:pt x="1916468" y="448913"/>
                </a:lnTo>
                <a:lnTo>
                  <a:pt x="1889464" y="478231"/>
                </a:lnTo>
                <a:lnTo>
                  <a:pt x="1901552" y="478231"/>
                </a:lnTo>
                <a:lnTo>
                  <a:pt x="1924697" y="499319"/>
                </a:lnTo>
                <a:lnTo>
                  <a:pt x="1954015" y="478231"/>
                </a:lnTo>
                <a:lnTo>
                  <a:pt x="1964303" y="478231"/>
                </a:lnTo>
                <a:lnTo>
                  <a:pt x="1945786" y="448913"/>
                </a:lnTo>
                <a:lnTo>
                  <a:pt x="1994649" y="448913"/>
                </a:lnTo>
                <a:lnTo>
                  <a:pt x="2022681" y="492890"/>
                </a:lnTo>
                <a:lnTo>
                  <a:pt x="1996192" y="492890"/>
                </a:lnTo>
                <a:lnTo>
                  <a:pt x="1952473" y="524522"/>
                </a:lnTo>
                <a:lnTo>
                  <a:pt x="2019338" y="585216"/>
                </a:lnTo>
                <a:lnTo>
                  <a:pt x="1955816" y="585216"/>
                </a:lnTo>
                <a:lnTo>
                  <a:pt x="1916982" y="549983"/>
                </a:lnTo>
                <a:lnTo>
                  <a:pt x="1867862" y="585216"/>
                </a:lnTo>
                <a:lnTo>
                  <a:pt x="1804340" y="585216"/>
                </a:lnTo>
                <a:lnTo>
                  <a:pt x="1889207" y="524522"/>
                </a:lnTo>
                <a:lnTo>
                  <a:pt x="1854746" y="492890"/>
                </a:lnTo>
                <a:lnTo>
                  <a:pt x="1827228" y="492890"/>
                </a:lnTo>
                <a:close/>
                <a:moveTo>
                  <a:pt x="1596552" y="441712"/>
                </a:moveTo>
                <a:lnTo>
                  <a:pt x="1650301" y="441712"/>
                </a:lnTo>
                <a:lnTo>
                  <a:pt x="1683220" y="485689"/>
                </a:lnTo>
                <a:lnTo>
                  <a:pt x="1629470" y="485689"/>
                </a:lnTo>
                <a:close/>
                <a:moveTo>
                  <a:pt x="3600145" y="439140"/>
                </a:moveTo>
                <a:lnTo>
                  <a:pt x="3649008" y="439140"/>
                </a:lnTo>
                <a:lnTo>
                  <a:pt x="3656209" y="456114"/>
                </a:lnTo>
                <a:lnTo>
                  <a:pt x="3696329" y="456114"/>
                </a:lnTo>
                <a:lnTo>
                  <a:pt x="3707644" y="439140"/>
                </a:lnTo>
                <a:lnTo>
                  <a:pt x="3756508" y="439140"/>
                </a:lnTo>
                <a:lnTo>
                  <a:pt x="3745192" y="456114"/>
                </a:lnTo>
                <a:lnTo>
                  <a:pt x="3773738" y="456114"/>
                </a:lnTo>
                <a:lnTo>
                  <a:pt x="3758565" y="563356"/>
                </a:lnTo>
                <a:cubicBezTo>
                  <a:pt x="3757879" y="568328"/>
                  <a:pt x="3755650" y="572486"/>
                  <a:pt x="3751879" y="575829"/>
                </a:cubicBezTo>
                <a:cubicBezTo>
                  <a:pt x="3748107" y="579172"/>
                  <a:pt x="3743735" y="580844"/>
                  <a:pt x="3738762" y="580844"/>
                </a:cubicBezTo>
                <a:lnTo>
                  <a:pt x="3700186" y="580844"/>
                </a:lnTo>
                <a:lnTo>
                  <a:pt x="3722818" y="557955"/>
                </a:lnTo>
                <a:lnTo>
                  <a:pt x="3730276" y="504977"/>
                </a:lnTo>
                <a:lnTo>
                  <a:pt x="3688613" y="504977"/>
                </a:lnTo>
                <a:lnTo>
                  <a:pt x="3677041" y="483117"/>
                </a:lnTo>
                <a:lnTo>
                  <a:pt x="3721018" y="483117"/>
                </a:lnTo>
                <a:lnTo>
                  <a:pt x="3730790" y="501634"/>
                </a:lnTo>
                <a:lnTo>
                  <a:pt x="3734133" y="478231"/>
                </a:lnTo>
                <a:lnTo>
                  <a:pt x="3611718" y="478231"/>
                </a:lnTo>
                <a:lnTo>
                  <a:pt x="3608375" y="501377"/>
                </a:lnTo>
                <a:lnTo>
                  <a:pt x="3623291" y="483117"/>
                </a:lnTo>
                <a:lnTo>
                  <a:pt x="3667268" y="483117"/>
                </a:lnTo>
                <a:lnTo>
                  <a:pt x="3649523" y="504977"/>
                </a:lnTo>
                <a:lnTo>
                  <a:pt x="3607861" y="504977"/>
                </a:lnTo>
                <a:lnTo>
                  <a:pt x="3597316" y="580844"/>
                </a:lnTo>
                <a:lnTo>
                  <a:pt x="3560797" y="580844"/>
                </a:lnTo>
                <a:lnTo>
                  <a:pt x="3578285" y="456114"/>
                </a:lnTo>
                <a:lnTo>
                  <a:pt x="3607346" y="456114"/>
                </a:lnTo>
                <a:close/>
                <a:moveTo>
                  <a:pt x="3263008" y="432711"/>
                </a:moveTo>
                <a:lnTo>
                  <a:pt x="3288983" y="432711"/>
                </a:lnTo>
                <a:lnTo>
                  <a:pt x="3288211" y="477202"/>
                </a:lnTo>
                <a:lnTo>
                  <a:pt x="3262236" y="477202"/>
                </a:lnTo>
                <a:close/>
                <a:moveTo>
                  <a:pt x="3193056" y="432711"/>
                </a:moveTo>
                <a:lnTo>
                  <a:pt x="3218516" y="432711"/>
                </a:lnTo>
                <a:lnTo>
                  <a:pt x="3209258" y="477202"/>
                </a:lnTo>
                <a:lnTo>
                  <a:pt x="3183798" y="477202"/>
                </a:lnTo>
                <a:close/>
                <a:moveTo>
                  <a:pt x="3154994" y="432711"/>
                </a:moveTo>
                <a:lnTo>
                  <a:pt x="3181226" y="432711"/>
                </a:lnTo>
                <a:lnTo>
                  <a:pt x="3178397" y="476945"/>
                </a:lnTo>
                <a:lnTo>
                  <a:pt x="3152423" y="476945"/>
                </a:lnTo>
                <a:close/>
                <a:moveTo>
                  <a:pt x="3085043" y="432711"/>
                </a:moveTo>
                <a:lnTo>
                  <a:pt x="3111789" y="432711"/>
                </a:lnTo>
                <a:lnTo>
                  <a:pt x="3100473" y="477202"/>
                </a:lnTo>
                <a:lnTo>
                  <a:pt x="3073984" y="477202"/>
                </a:lnTo>
                <a:close/>
                <a:moveTo>
                  <a:pt x="3956580" y="429368"/>
                </a:moveTo>
                <a:lnTo>
                  <a:pt x="3952723" y="456371"/>
                </a:lnTo>
                <a:lnTo>
                  <a:pt x="3986927" y="456371"/>
                </a:lnTo>
                <a:lnTo>
                  <a:pt x="3990785" y="429368"/>
                </a:lnTo>
                <a:close/>
                <a:moveTo>
                  <a:pt x="3877113" y="429368"/>
                </a:moveTo>
                <a:lnTo>
                  <a:pt x="3871712" y="456371"/>
                </a:lnTo>
                <a:lnTo>
                  <a:pt x="3903859" y="456371"/>
                </a:lnTo>
                <a:lnTo>
                  <a:pt x="3907717" y="429368"/>
                </a:lnTo>
                <a:close/>
                <a:moveTo>
                  <a:pt x="2699280" y="429368"/>
                </a:moveTo>
                <a:lnTo>
                  <a:pt x="2695423" y="456371"/>
                </a:lnTo>
                <a:lnTo>
                  <a:pt x="2729627" y="456371"/>
                </a:lnTo>
                <a:lnTo>
                  <a:pt x="2733484" y="429368"/>
                </a:lnTo>
                <a:close/>
                <a:moveTo>
                  <a:pt x="2619813" y="429368"/>
                </a:moveTo>
                <a:lnTo>
                  <a:pt x="2614412" y="456371"/>
                </a:lnTo>
                <a:lnTo>
                  <a:pt x="2646559" y="456371"/>
                </a:lnTo>
                <a:lnTo>
                  <a:pt x="2650417" y="429368"/>
                </a:lnTo>
                <a:close/>
                <a:moveTo>
                  <a:pt x="1210294" y="427310"/>
                </a:moveTo>
                <a:lnTo>
                  <a:pt x="1208237" y="441969"/>
                </a:lnTo>
                <a:lnTo>
                  <a:pt x="1251699" y="441969"/>
                </a:lnTo>
                <a:lnTo>
                  <a:pt x="1253757" y="427310"/>
                </a:lnTo>
                <a:close/>
                <a:moveTo>
                  <a:pt x="4110361" y="421910"/>
                </a:moveTo>
                <a:lnTo>
                  <a:pt x="4149452" y="421910"/>
                </a:lnTo>
                <a:lnTo>
                  <a:pt x="4133507" y="531466"/>
                </a:lnTo>
                <a:lnTo>
                  <a:pt x="4094416" y="531466"/>
                </a:lnTo>
                <a:close/>
                <a:moveTo>
                  <a:pt x="904008" y="406222"/>
                </a:moveTo>
                <a:lnTo>
                  <a:pt x="1036968" y="406222"/>
                </a:lnTo>
                <a:lnTo>
                  <a:pt x="1029252" y="462286"/>
                </a:lnTo>
                <a:lnTo>
                  <a:pt x="982189" y="514236"/>
                </a:lnTo>
                <a:lnTo>
                  <a:pt x="1020251" y="584959"/>
                </a:lnTo>
                <a:lnTo>
                  <a:pt x="973960" y="584959"/>
                </a:lnTo>
                <a:lnTo>
                  <a:pt x="952872" y="546640"/>
                </a:lnTo>
                <a:lnTo>
                  <a:pt x="918153" y="584959"/>
                </a:lnTo>
                <a:lnTo>
                  <a:pt x="874433" y="584959"/>
                </a:lnTo>
                <a:lnTo>
                  <a:pt x="935384" y="513978"/>
                </a:lnTo>
                <a:lnTo>
                  <a:pt x="898608" y="446084"/>
                </a:lnTo>
                <a:lnTo>
                  <a:pt x="899636" y="437855"/>
                </a:lnTo>
                <a:lnTo>
                  <a:pt x="941299" y="437855"/>
                </a:lnTo>
                <a:lnTo>
                  <a:pt x="964187" y="480546"/>
                </a:lnTo>
                <a:lnTo>
                  <a:pt x="987076" y="453799"/>
                </a:lnTo>
                <a:lnTo>
                  <a:pt x="990419" y="430911"/>
                </a:lnTo>
                <a:lnTo>
                  <a:pt x="900665" y="430911"/>
                </a:lnTo>
                <a:close/>
                <a:moveTo>
                  <a:pt x="3827993" y="404936"/>
                </a:moveTo>
                <a:lnTo>
                  <a:pt x="4038105" y="404936"/>
                </a:lnTo>
                <a:lnTo>
                  <a:pt x="4015216" y="568242"/>
                </a:lnTo>
                <a:cubicBezTo>
                  <a:pt x="4014530" y="573214"/>
                  <a:pt x="4012302" y="577286"/>
                  <a:pt x="4008530" y="580458"/>
                </a:cubicBezTo>
                <a:cubicBezTo>
                  <a:pt x="4004758" y="583630"/>
                  <a:pt x="4000386" y="585216"/>
                  <a:pt x="3995414" y="585216"/>
                </a:cubicBezTo>
                <a:lnTo>
                  <a:pt x="3949379" y="585216"/>
                </a:lnTo>
                <a:lnTo>
                  <a:pt x="3972268" y="561298"/>
                </a:lnTo>
                <a:lnTo>
                  <a:pt x="3976383" y="531981"/>
                </a:lnTo>
                <a:lnTo>
                  <a:pt x="3942179" y="531981"/>
                </a:lnTo>
                <a:lnTo>
                  <a:pt x="3934720" y="585216"/>
                </a:lnTo>
                <a:lnTo>
                  <a:pt x="3885857" y="585216"/>
                </a:lnTo>
                <a:lnTo>
                  <a:pt x="3893315" y="531981"/>
                </a:lnTo>
                <a:lnTo>
                  <a:pt x="3857053" y="531981"/>
                </a:lnTo>
                <a:lnTo>
                  <a:pt x="3846767" y="585216"/>
                </a:lnTo>
                <a:lnTo>
                  <a:pt x="3802790" y="585216"/>
                </a:lnTo>
                <a:lnTo>
                  <a:pt x="3835965" y="414194"/>
                </a:lnTo>
                <a:close/>
                <a:moveTo>
                  <a:pt x="2570693" y="404936"/>
                </a:moveTo>
                <a:lnTo>
                  <a:pt x="2780805" y="404936"/>
                </a:lnTo>
                <a:lnTo>
                  <a:pt x="2757916" y="568242"/>
                </a:lnTo>
                <a:cubicBezTo>
                  <a:pt x="2757230" y="573214"/>
                  <a:pt x="2755001" y="577286"/>
                  <a:pt x="2751230" y="580458"/>
                </a:cubicBezTo>
                <a:cubicBezTo>
                  <a:pt x="2747458" y="583630"/>
                  <a:pt x="2743086" y="585216"/>
                  <a:pt x="2738114" y="585216"/>
                </a:cubicBezTo>
                <a:lnTo>
                  <a:pt x="2692079" y="585216"/>
                </a:lnTo>
                <a:lnTo>
                  <a:pt x="2714968" y="561298"/>
                </a:lnTo>
                <a:lnTo>
                  <a:pt x="2719083" y="531981"/>
                </a:lnTo>
                <a:lnTo>
                  <a:pt x="2684878" y="531981"/>
                </a:lnTo>
                <a:lnTo>
                  <a:pt x="2677420" y="585216"/>
                </a:lnTo>
                <a:lnTo>
                  <a:pt x="2628557" y="585216"/>
                </a:lnTo>
                <a:lnTo>
                  <a:pt x="2636015" y="531981"/>
                </a:lnTo>
                <a:lnTo>
                  <a:pt x="2599753" y="531981"/>
                </a:lnTo>
                <a:lnTo>
                  <a:pt x="2589466" y="585216"/>
                </a:lnTo>
                <a:lnTo>
                  <a:pt x="2545490" y="585216"/>
                </a:lnTo>
                <a:lnTo>
                  <a:pt x="2578665" y="414194"/>
                </a:lnTo>
                <a:close/>
                <a:moveTo>
                  <a:pt x="2395052" y="404936"/>
                </a:moveTo>
                <a:lnTo>
                  <a:pt x="2458060" y="404936"/>
                </a:lnTo>
                <a:lnTo>
                  <a:pt x="2456002" y="419595"/>
                </a:lnTo>
                <a:lnTo>
                  <a:pt x="2529554" y="419595"/>
                </a:lnTo>
                <a:lnTo>
                  <a:pt x="2525439" y="448913"/>
                </a:lnTo>
                <a:lnTo>
                  <a:pt x="2407396" y="548183"/>
                </a:lnTo>
                <a:lnTo>
                  <a:pt x="2419483" y="551526"/>
                </a:lnTo>
                <a:lnTo>
                  <a:pt x="2520810" y="551526"/>
                </a:lnTo>
                <a:lnTo>
                  <a:pt x="2516695" y="580844"/>
                </a:lnTo>
                <a:lnTo>
                  <a:pt x="2406882" y="580844"/>
                </a:lnTo>
                <a:lnTo>
                  <a:pt x="2377821" y="573129"/>
                </a:lnTo>
                <a:lnTo>
                  <a:pt x="2368563" y="580844"/>
                </a:lnTo>
                <a:lnTo>
                  <a:pt x="2301697" y="580844"/>
                </a:lnTo>
                <a:lnTo>
                  <a:pt x="2457288" y="448913"/>
                </a:lnTo>
                <a:lnTo>
                  <a:pt x="2325100" y="448913"/>
                </a:lnTo>
                <a:lnTo>
                  <a:pt x="2329215" y="419595"/>
                </a:lnTo>
                <a:lnTo>
                  <a:pt x="2402253" y="419595"/>
                </a:lnTo>
                <a:lnTo>
                  <a:pt x="2403024" y="414194"/>
                </a:lnTo>
                <a:close/>
                <a:moveTo>
                  <a:pt x="2081050" y="404936"/>
                </a:moveTo>
                <a:lnTo>
                  <a:pt x="2125027" y="404936"/>
                </a:lnTo>
                <a:lnTo>
                  <a:pt x="2128628" y="448913"/>
                </a:lnTo>
                <a:lnTo>
                  <a:pt x="2084651" y="448913"/>
                </a:lnTo>
                <a:close/>
                <a:moveTo>
                  <a:pt x="1587294" y="404936"/>
                </a:moveTo>
                <a:lnTo>
                  <a:pt x="1782747" y="404936"/>
                </a:lnTo>
                <a:lnTo>
                  <a:pt x="1760372" y="563356"/>
                </a:lnTo>
                <a:cubicBezTo>
                  <a:pt x="1759687" y="568328"/>
                  <a:pt x="1757458" y="572486"/>
                  <a:pt x="1753686" y="575829"/>
                </a:cubicBezTo>
                <a:cubicBezTo>
                  <a:pt x="1749914" y="579172"/>
                  <a:pt x="1745542" y="580844"/>
                  <a:pt x="1740570" y="580844"/>
                </a:cubicBezTo>
                <a:lnTo>
                  <a:pt x="1689649" y="580844"/>
                </a:lnTo>
                <a:lnTo>
                  <a:pt x="1712538" y="556412"/>
                </a:lnTo>
                <a:lnTo>
                  <a:pt x="1730540" y="429368"/>
                </a:lnTo>
                <a:lnTo>
                  <a:pt x="1583950" y="429368"/>
                </a:lnTo>
                <a:close/>
                <a:moveTo>
                  <a:pt x="1174547" y="404936"/>
                </a:moveTo>
                <a:lnTo>
                  <a:pt x="1291819" y="404936"/>
                </a:lnTo>
                <a:lnTo>
                  <a:pt x="1278960" y="497776"/>
                </a:lnTo>
                <a:lnTo>
                  <a:pt x="1244756" y="497776"/>
                </a:lnTo>
                <a:lnTo>
                  <a:pt x="1250671" y="517064"/>
                </a:lnTo>
                <a:lnTo>
                  <a:pt x="1282560" y="507549"/>
                </a:lnTo>
                <a:lnTo>
                  <a:pt x="1279217" y="531981"/>
                </a:lnTo>
                <a:lnTo>
                  <a:pt x="1257357" y="538410"/>
                </a:lnTo>
                <a:lnTo>
                  <a:pt x="1271759" y="585216"/>
                </a:lnTo>
                <a:lnTo>
                  <a:pt x="1232926" y="585216"/>
                </a:lnTo>
                <a:lnTo>
                  <a:pt x="1205665" y="497776"/>
                </a:lnTo>
                <a:lnTo>
                  <a:pt x="1200779" y="497776"/>
                </a:lnTo>
                <a:lnTo>
                  <a:pt x="1192292" y="556927"/>
                </a:lnTo>
                <a:lnTo>
                  <a:pt x="1218524" y="553840"/>
                </a:lnTo>
                <a:lnTo>
                  <a:pt x="1215181" y="578272"/>
                </a:lnTo>
                <a:lnTo>
                  <a:pt x="1149344" y="585216"/>
                </a:lnTo>
                <a:close/>
                <a:moveTo>
                  <a:pt x="1087879" y="404936"/>
                </a:moveTo>
                <a:lnTo>
                  <a:pt x="1163488" y="404936"/>
                </a:lnTo>
                <a:lnTo>
                  <a:pt x="1160145" y="429882"/>
                </a:lnTo>
                <a:lnTo>
                  <a:pt x="1149086" y="468458"/>
                </a:lnTo>
                <a:lnTo>
                  <a:pt x="1157830" y="468458"/>
                </a:lnTo>
                <a:lnTo>
                  <a:pt x="1156545" y="490575"/>
                </a:lnTo>
                <a:lnTo>
                  <a:pt x="1142400" y="556412"/>
                </a:lnTo>
                <a:lnTo>
                  <a:pt x="1106653" y="556412"/>
                </a:lnTo>
                <a:lnTo>
                  <a:pt x="1109482" y="534552"/>
                </a:lnTo>
                <a:lnTo>
                  <a:pt x="1117197" y="534552"/>
                </a:lnTo>
                <a:lnTo>
                  <a:pt x="1126712" y="490575"/>
                </a:lnTo>
                <a:lnTo>
                  <a:pt x="1115397" y="490575"/>
                </a:lnTo>
                <a:lnTo>
                  <a:pt x="1118483" y="468458"/>
                </a:lnTo>
                <a:lnTo>
                  <a:pt x="1129541" y="430139"/>
                </a:lnTo>
                <a:lnTo>
                  <a:pt x="1118226" y="430139"/>
                </a:lnTo>
                <a:lnTo>
                  <a:pt x="1096366" y="584444"/>
                </a:lnTo>
                <a:lnTo>
                  <a:pt x="1062676" y="584444"/>
                </a:lnTo>
                <a:close/>
                <a:moveTo>
                  <a:pt x="892178" y="400564"/>
                </a:moveTo>
                <a:lnTo>
                  <a:pt x="887806" y="431682"/>
                </a:lnTo>
                <a:lnTo>
                  <a:pt x="866461" y="584959"/>
                </a:lnTo>
                <a:lnTo>
                  <a:pt x="822484" y="584959"/>
                </a:lnTo>
                <a:lnTo>
                  <a:pt x="842543" y="440683"/>
                </a:lnTo>
                <a:lnTo>
                  <a:pt x="825570" y="444027"/>
                </a:lnTo>
                <a:lnTo>
                  <a:pt x="829942" y="412909"/>
                </a:lnTo>
                <a:close/>
                <a:moveTo>
                  <a:pt x="3218774" y="400307"/>
                </a:moveTo>
                <a:lnTo>
                  <a:pt x="3266351" y="400307"/>
                </a:lnTo>
                <a:lnTo>
                  <a:pt x="3265065" y="409565"/>
                </a:lnTo>
                <a:lnTo>
                  <a:pt x="3295926" y="409565"/>
                </a:lnTo>
                <a:lnTo>
                  <a:pt x="3293354" y="428853"/>
                </a:lnTo>
                <a:lnTo>
                  <a:pt x="3262236" y="428853"/>
                </a:lnTo>
                <a:lnTo>
                  <a:pt x="3255292" y="478745"/>
                </a:lnTo>
                <a:lnTo>
                  <a:pt x="3214916" y="478745"/>
                </a:lnTo>
                <a:lnTo>
                  <a:pt x="3221860" y="428853"/>
                </a:lnTo>
                <a:lnTo>
                  <a:pt x="3191770" y="428853"/>
                </a:lnTo>
                <a:lnTo>
                  <a:pt x="3194342" y="409565"/>
                </a:lnTo>
                <a:lnTo>
                  <a:pt x="3224689" y="409565"/>
                </a:lnTo>
                <a:lnTo>
                  <a:pt x="3224946" y="407508"/>
                </a:lnTo>
                <a:close/>
                <a:moveTo>
                  <a:pt x="3110760" y="400307"/>
                </a:moveTo>
                <a:lnTo>
                  <a:pt x="3158338" y="400307"/>
                </a:lnTo>
                <a:lnTo>
                  <a:pt x="3157052" y="409565"/>
                </a:lnTo>
                <a:lnTo>
                  <a:pt x="3187141" y="409565"/>
                </a:lnTo>
                <a:lnTo>
                  <a:pt x="3184569" y="428853"/>
                </a:lnTo>
                <a:lnTo>
                  <a:pt x="3154223" y="428853"/>
                </a:lnTo>
                <a:lnTo>
                  <a:pt x="3147279" y="478745"/>
                </a:lnTo>
                <a:lnTo>
                  <a:pt x="3106902" y="478745"/>
                </a:lnTo>
                <a:lnTo>
                  <a:pt x="3113846" y="428853"/>
                </a:lnTo>
                <a:lnTo>
                  <a:pt x="3083242" y="428853"/>
                </a:lnTo>
                <a:lnTo>
                  <a:pt x="3085814" y="409565"/>
                </a:lnTo>
                <a:lnTo>
                  <a:pt x="3116418" y="409565"/>
                </a:lnTo>
                <a:lnTo>
                  <a:pt x="3116932" y="407251"/>
                </a:lnTo>
                <a:close/>
                <a:moveTo>
                  <a:pt x="170059" y="400307"/>
                </a:moveTo>
                <a:lnTo>
                  <a:pt x="227667" y="400307"/>
                </a:lnTo>
                <a:lnTo>
                  <a:pt x="223037" y="432968"/>
                </a:lnTo>
                <a:lnTo>
                  <a:pt x="300704" y="432968"/>
                </a:lnTo>
                <a:lnTo>
                  <a:pt x="297104" y="457400"/>
                </a:lnTo>
                <a:lnTo>
                  <a:pt x="219694" y="457400"/>
                </a:lnTo>
                <a:lnTo>
                  <a:pt x="209407" y="530438"/>
                </a:lnTo>
                <a:lnTo>
                  <a:pt x="230238" y="530438"/>
                </a:lnTo>
                <a:lnTo>
                  <a:pt x="226895" y="554869"/>
                </a:lnTo>
                <a:lnTo>
                  <a:pt x="206064" y="554869"/>
                </a:lnTo>
                <a:lnTo>
                  <a:pt x="201949" y="584701"/>
                </a:lnTo>
                <a:lnTo>
                  <a:pt x="153086" y="584701"/>
                </a:lnTo>
                <a:lnTo>
                  <a:pt x="157201" y="554869"/>
                </a:lnTo>
                <a:lnTo>
                  <a:pt x="136369" y="554869"/>
                </a:lnTo>
                <a:lnTo>
                  <a:pt x="139713" y="530438"/>
                </a:lnTo>
                <a:lnTo>
                  <a:pt x="160801" y="530438"/>
                </a:lnTo>
                <a:lnTo>
                  <a:pt x="170831" y="457400"/>
                </a:lnTo>
                <a:lnTo>
                  <a:pt x="91878" y="457400"/>
                </a:lnTo>
                <a:lnTo>
                  <a:pt x="95479" y="432968"/>
                </a:lnTo>
                <a:lnTo>
                  <a:pt x="174431" y="432968"/>
                </a:lnTo>
                <a:lnTo>
                  <a:pt x="177517" y="410594"/>
                </a:lnTo>
                <a:close/>
                <a:moveTo>
                  <a:pt x="3649523" y="400050"/>
                </a:moveTo>
                <a:lnTo>
                  <a:pt x="3708159" y="400050"/>
                </a:lnTo>
                <a:lnTo>
                  <a:pt x="3706359" y="412394"/>
                </a:lnTo>
                <a:lnTo>
                  <a:pt x="3784797" y="412394"/>
                </a:lnTo>
                <a:lnTo>
                  <a:pt x="3781711" y="434254"/>
                </a:lnTo>
                <a:lnTo>
                  <a:pt x="3576485" y="434254"/>
                </a:lnTo>
                <a:lnTo>
                  <a:pt x="3579571" y="412394"/>
                </a:lnTo>
                <a:lnTo>
                  <a:pt x="3657495" y="412394"/>
                </a:lnTo>
                <a:lnTo>
                  <a:pt x="3658267" y="407765"/>
                </a:lnTo>
                <a:close/>
                <a:moveTo>
                  <a:pt x="3427076" y="400050"/>
                </a:moveTo>
                <a:lnTo>
                  <a:pt x="3484683" y="400050"/>
                </a:lnTo>
                <a:lnTo>
                  <a:pt x="3477739" y="449427"/>
                </a:lnTo>
                <a:lnTo>
                  <a:pt x="3536890" y="449427"/>
                </a:lnTo>
                <a:lnTo>
                  <a:pt x="3533546" y="473859"/>
                </a:lnTo>
                <a:lnTo>
                  <a:pt x="3474396" y="473859"/>
                </a:lnTo>
                <a:lnTo>
                  <a:pt x="3462823" y="556412"/>
                </a:lnTo>
                <a:lnTo>
                  <a:pt x="3531746" y="556412"/>
                </a:lnTo>
                <a:lnTo>
                  <a:pt x="3528403" y="580844"/>
                </a:lnTo>
                <a:lnTo>
                  <a:pt x="3313405" y="580844"/>
                </a:lnTo>
                <a:lnTo>
                  <a:pt x="3316748" y="556412"/>
                </a:lnTo>
                <a:lnTo>
                  <a:pt x="3337064" y="556412"/>
                </a:lnTo>
                <a:lnTo>
                  <a:pt x="3352238" y="448656"/>
                </a:lnTo>
                <a:lnTo>
                  <a:pt x="3343494" y="438883"/>
                </a:lnTo>
                <a:lnTo>
                  <a:pt x="3401873" y="438883"/>
                </a:lnTo>
                <a:lnTo>
                  <a:pt x="3385414" y="556412"/>
                </a:lnTo>
                <a:lnTo>
                  <a:pt x="3414989" y="556412"/>
                </a:lnTo>
                <a:lnTo>
                  <a:pt x="3435563" y="409822"/>
                </a:lnTo>
                <a:close/>
                <a:moveTo>
                  <a:pt x="2184435" y="400050"/>
                </a:moveTo>
                <a:lnTo>
                  <a:pt x="2238184" y="400050"/>
                </a:lnTo>
                <a:lnTo>
                  <a:pt x="2235870" y="414709"/>
                </a:lnTo>
                <a:lnTo>
                  <a:pt x="2284990" y="414709"/>
                </a:lnTo>
                <a:lnTo>
                  <a:pt x="2281390" y="439140"/>
                </a:lnTo>
                <a:lnTo>
                  <a:pt x="2203209" y="439140"/>
                </a:lnTo>
                <a:lnTo>
                  <a:pt x="2182120" y="461515"/>
                </a:lnTo>
                <a:lnTo>
                  <a:pt x="2229955" y="459457"/>
                </a:lnTo>
                <a:lnTo>
                  <a:pt x="2226354" y="448913"/>
                </a:lnTo>
                <a:lnTo>
                  <a:pt x="2265445" y="448913"/>
                </a:lnTo>
                <a:lnTo>
                  <a:pt x="2279590" y="488004"/>
                </a:lnTo>
                <a:lnTo>
                  <a:pt x="2240499" y="488004"/>
                </a:lnTo>
                <a:lnTo>
                  <a:pt x="2238699" y="483374"/>
                </a:lnTo>
                <a:lnTo>
                  <a:pt x="2133000" y="488004"/>
                </a:lnTo>
                <a:lnTo>
                  <a:pt x="2136343" y="463572"/>
                </a:lnTo>
                <a:lnTo>
                  <a:pt x="2159232" y="439140"/>
                </a:lnTo>
                <a:lnTo>
                  <a:pt x="2134800" y="439140"/>
                </a:lnTo>
                <a:lnTo>
                  <a:pt x="2138400" y="414709"/>
                </a:lnTo>
                <a:lnTo>
                  <a:pt x="2191893" y="414709"/>
                </a:lnTo>
                <a:lnTo>
                  <a:pt x="2192665" y="409822"/>
                </a:lnTo>
                <a:close/>
                <a:moveTo>
                  <a:pt x="1904123" y="400050"/>
                </a:moveTo>
                <a:lnTo>
                  <a:pt x="1962759" y="400050"/>
                </a:lnTo>
                <a:lnTo>
                  <a:pt x="1960702" y="414709"/>
                </a:lnTo>
                <a:lnTo>
                  <a:pt x="2036312" y="414709"/>
                </a:lnTo>
                <a:lnTo>
                  <a:pt x="2032711" y="439140"/>
                </a:lnTo>
                <a:lnTo>
                  <a:pt x="1832372" y="439140"/>
                </a:lnTo>
                <a:lnTo>
                  <a:pt x="1835972" y="414709"/>
                </a:lnTo>
                <a:lnTo>
                  <a:pt x="1911582" y="414709"/>
                </a:lnTo>
                <a:lnTo>
                  <a:pt x="1912353" y="409822"/>
                </a:lnTo>
                <a:close/>
                <a:moveTo>
                  <a:pt x="1345559" y="400050"/>
                </a:moveTo>
                <a:lnTo>
                  <a:pt x="1394422" y="400050"/>
                </a:lnTo>
                <a:lnTo>
                  <a:pt x="1396736" y="419595"/>
                </a:lnTo>
                <a:lnTo>
                  <a:pt x="1411138" y="419595"/>
                </a:lnTo>
                <a:lnTo>
                  <a:pt x="1409081" y="400050"/>
                </a:lnTo>
                <a:lnTo>
                  <a:pt x="1457944" y="400050"/>
                </a:lnTo>
                <a:lnTo>
                  <a:pt x="1460002" y="419595"/>
                </a:lnTo>
                <a:lnTo>
                  <a:pt x="1474660" y="419595"/>
                </a:lnTo>
                <a:lnTo>
                  <a:pt x="1482376" y="400050"/>
                </a:lnTo>
                <a:lnTo>
                  <a:pt x="1531239" y="400050"/>
                </a:lnTo>
                <a:lnTo>
                  <a:pt x="1523524" y="419595"/>
                </a:lnTo>
                <a:lnTo>
                  <a:pt x="1538183" y="419595"/>
                </a:lnTo>
                <a:lnTo>
                  <a:pt x="1533296" y="453799"/>
                </a:lnTo>
                <a:lnTo>
                  <a:pt x="1479547" y="453799"/>
                </a:lnTo>
                <a:lnTo>
                  <a:pt x="1481090" y="444027"/>
                </a:lnTo>
                <a:lnTo>
                  <a:pt x="1383363" y="444027"/>
                </a:lnTo>
                <a:lnTo>
                  <a:pt x="1381820" y="453799"/>
                </a:lnTo>
                <a:lnTo>
                  <a:pt x="1328071" y="453799"/>
                </a:lnTo>
                <a:lnTo>
                  <a:pt x="1332957" y="419595"/>
                </a:lnTo>
                <a:lnTo>
                  <a:pt x="1347873" y="419595"/>
                </a:lnTo>
                <a:close/>
                <a:moveTo>
                  <a:pt x="656615" y="400050"/>
                </a:moveTo>
                <a:lnTo>
                  <a:pt x="720395" y="400050"/>
                </a:lnTo>
                <a:lnTo>
                  <a:pt x="718337" y="414709"/>
                </a:lnTo>
                <a:lnTo>
                  <a:pt x="794204" y="414709"/>
                </a:lnTo>
                <a:lnTo>
                  <a:pt x="788803" y="453799"/>
                </a:lnTo>
                <a:lnTo>
                  <a:pt x="758714" y="453799"/>
                </a:lnTo>
                <a:lnTo>
                  <a:pt x="790346" y="478231"/>
                </a:lnTo>
                <a:lnTo>
                  <a:pt x="740454" y="478231"/>
                </a:lnTo>
                <a:lnTo>
                  <a:pt x="696220" y="444027"/>
                </a:lnTo>
                <a:lnTo>
                  <a:pt x="746112" y="444027"/>
                </a:lnTo>
                <a:lnTo>
                  <a:pt x="747141" y="436569"/>
                </a:lnTo>
                <a:lnTo>
                  <a:pt x="629869" y="436569"/>
                </a:lnTo>
                <a:lnTo>
                  <a:pt x="628840" y="444027"/>
                </a:lnTo>
                <a:lnTo>
                  <a:pt x="678732" y="444027"/>
                </a:lnTo>
                <a:lnTo>
                  <a:pt x="624983" y="478231"/>
                </a:lnTo>
                <a:lnTo>
                  <a:pt x="575091" y="478231"/>
                </a:lnTo>
                <a:lnTo>
                  <a:pt x="613410" y="453799"/>
                </a:lnTo>
                <a:lnTo>
                  <a:pt x="583578" y="453799"/>
                </a:lnTo>
                <a:lnTo>
                  <a:pt x="588978" y="414709"/>
                </a:lnTo>
                <a:lnTo>
                  <a:pt x="664331" y="414709"/>
                </a:lnTo>
                <a:lnTo>
                  <a:pt x="665102" y="409822"/>
                </a:lnTo>
                <a:close/>
                <a:moveTo>
                  <a:pt x="415395" y="400050"/>
                </a:moveTo>
                <a:lnTo>
                  <a:pt x="474031" y="400050"/>
                </a:lnTo>
                <a:lnTo>
                  <a:pt x="469659" y="429368"/>
                </a:lnTo>
                <a:lnTo>
                  <a:pt x="543211" y="429368"/>
                </a:lnTo>
                <a:lnTo>
                  <a:pt x="523665" y="568242"/>
                </a:lnTo>
                <a:cubicBezTo>
                  <a:pt x="522808" y="573214"/>
                  <a:pt x="520451" y="577286"/>
                  <a:pt x="516593" y="580458"/>
                </a:cubicBezTo>
                <a:cubicBezTo>
                  <a:pt x="512735" y="583630"/>
                  <a:pt x="508321" y="585216"/>
                  <a:pt x="503349" y="585216"/>
                </a:cubicBezTo>
                <a:lnTo>
                  <a:pt x="452685" y="585216"/>
                </a:lnTo>
                <a:lnTo>
                  <a:pt x="475831" y="561298"/>
                </a:lnTo>
                <a:lnTo>
                  <a:pt x="479174" y="536867"/>
                </a:lnTo>
                <a:lnTo>
                  <a:pt x="448570" y="536867"/>
                </a:lnTo>
                <a:lnTo>
                  <a:pt x="435969" y="515007"/>
                </a:lnTo>
                <a:lnTo>
                  <a:pt x="418224" y="536867"/>
                </a:lnTo>
                <a:lnTo>
                  <a:pt x="381190" y="536867"/>
                </a:lnTo>
                <a:lnTo>
                  <a:pt x="374504" y="585216"/>
                </a:lnTo>
                <a:lnTo>
                  <a:pt x="325641" y="585216"/>
                </a:lnTo>
                <a:lnTo>
                  <a:pt x="347758" y="429368"/>
                </a:lnTo>
                <a:lnTo>
                  <a:pt x="420795" y="429368"/>
                </a:lnTo>
                <a:lnTo>
                  <a:pt x="423624" y="409822"/>
                </a:lnTo>
                <a:close/>
                <a:moveTo>
                  <a:pt x="2597706" y="142989"/>
                </a:moveTo>
                <a:lnTo>
                  <a:pt x="2636796" y="142989"/>
                </a:lnTo>
                <a:lnTo>
                  <a:pt x="2633453" y="167421"/>
                </a:lnTo>
                <a:lnTo>
                  <a:pt x="2594362" y="167421"/>
                </a:lnTo>
                <a:close/>
                <a:moveTo>
                  <a:pt x="2401234" y="127044"/>
                </a:moveTo>
                <a:lnTo>
                  <a:pt x="2442381" y="127044"/>
                </a:lnTo>
                <a:lnTo>
                  <a:pt x="2453183" y="161506"/>
                </a:lnTo>
                <a:lnTo>
                  <a:pt x="2412035" y="161506"/>
                </a:lnTo>
                <a:close/>
                <a:moveTo>
                  <a:pt x="1739808" y="122158"/>
                </a:moveTo>
                <a:lnTo>
                  <a:pt x="1778899" y="122158"/>
                </a:lnTo>
                <a:lnTo>
                  <a:pt x="1780441" y="180794"/>
                </a:lnTo>
                <a:lnTo>
                  <a:pt x="1741351" y="180794"/>
                </a:lnTo>
                <a:close/>
                <a:moveTo>
                  <a:pt x="1583445" y="122158"/>
                </a:moveTo>
                <a:lnTo>
                  <a:pt x="1622536" y="122158"/>
                </a:lnTo>
                <a:lnTo>
                  <a:pt x="1604534" y="180794"/>
                </a:lnTo>
                <a:lnTo>
                  <a:pt x="1565443" y="180794"/>
                </a:lnTo>
                <a:close/>
                <a:moveTo>
                  <a:pt x="1627937" y="117272"/>
                </a:moveTo>
                <a:lnTo>
                  <a:pt x="1671914" y="117272"/>
                </a:lnTo>
                <a:lnTo>
                  <a:pt x="1667284" y="151476"/>
                </a:lnTo>
                <a:lnTo>
                  <a:pt x="1725920" y="151476"/>
                </a:lnTo>
                <a:lnTo>
                  <a:pt x="1736979" y="141703"/>
                </a:lnTo>
                <a:lnTo>
                  <a:pt x="1731578" y="180794"/>
                </a:lnTo>
                <a:lnTo>
                  <a:pt x="1619193" y="180794"/>
                </a:lnTo>
                <a:close/>
                <a:moveTo>
                  <a:pt x="1685030" y="112385"/>
                </a:moveTo>
                <a:lnTo>
                  <a:pt x="1723863" y="112385"/>
                </a:lnTo>
                <a:lnTo>
                  <a:pt x="1723863" y="146590"/>
                </a:lnTo>
                <a:lnTo>
                  <a:pt x="1685030" y="146590"/>
                </a:lnTo>
                <a:close/>
                <a:moveTo>
                  <a:pt x="1912877" y="93612"/>
                </a:moveTo>
                <a:lnTo>
                  <a:pt x="1911591" y="103641"/>
                </a:lnTo>
                <a:lnTo>
                  <a:pt x="1931908" y="103641"/>
                </a:lnTo>
                <a:lnTo>
                  <a:pt x="1933194" y="93612"/>
                </a:lnTo>
                <a:close/>
                <a:moveTo>
                  <a:pt x="1657255" y="83067"/>
                </a:moveTo>
                <a:lnTo>
                  <a:pt x="1656226" y="90525"/>
                </a:lnTo>
                <a:lnTo>
                  <a:pt x="1675771" y="90525"/>
                </a:lnTo>
                <a:lnTo>
                  <a:pt x="1676800" y="83067"/>
                </a:lnTo>
                <a:close/>
                <a:moveTo>
                  <a:pt x="1970484" y="75095"/>
                </a:moveTo>
                <a:lnTo>
                  <a:pt x="1991830" y="75095"/>
                </a:lnTo>
                <a:lnTo>
                  <a:pt x="1986686" y="136817"/>
                </a:lnTo>
                <a:lnTo>
                  <a:pt x="1965341" y="136817"/>
                </a:lnTo>
                <a:close/>
                <a:moveTo>
                  <a:pt x="1630251" y="66094"/>
                </a:moveTo>
                <a:lnTo>
                  <a:pt x="1708432" y="66094"/>
                </a:lnTo>
                <a:lnTo>
                  <a:pt x="1702775" y="107499"/>
                </a:lnTo>
                <a:lnTo>
                  <a:pt x="1624593" y="107499"/>
                </a:lnTo>
                <a:close/>
                <a:moveTo>
                  <a:pt x="1916992" y="64808"/>
                </a:moveTo>
                <a:lnTo>
                  <a:pt x="1915706" y="74838"/>
                </a:lnTo>
                <a:lnTo>
                  <a:pt x="1936023" y="74838"/>
                </a:lnTo>
                <a:lnTo>
                  <a:pt x="1937309" y="64808"/>
                </a:lnTo>
                <a:close/>
                <a:moveTo>
                  <a:pt x="1825438" y="47577"/>
                </a:moveTo>
                <a:lnTo>
                  <a:pt x="1878158" y="47577"/>
                </a:lnTo>
                <a:lnTo>
                  <a:pt x="1864528" y="143503"/>
                </a:lnTo>
                <a:lnTo>
                  <a:pt x="1877387" y="137331"/>
                </a:lnTo>
                <a:lnTo>
                  <a:pt x="1873529" y="163820"/>
                </a:lnTo>
                <a:lnTo>
                  <a:pt x="1818237" y="184394"/>
                </a:lnTo>
                <a:lnTo>
                  <a:pt x="1833924" y="72523"/>
                </a:lnTo>
                <a:lnTo>
                  <a:pt x="1821837" y="72523"/>
                </a:lnTo>
                <a:close/>
                <a:moveTo>
                  <a:pt x="1634109" y="39090"/>
                </a:moveTo>
                <a:lnTo>
                  <a:pt x="1712290" y="39090"/>
                </a:lnTo>
                <a:lnTo>
                  <a:pt x="1709461" y="58636"/>
                </a:lnTo>
                <a:lnTo>
                  <a:pt x="1631280" y="58636"/>
                </a:lnTo>
                <a:close/>
                <a:moveTo>
                  <a:pt x="1921107" y="36004"/>
                </a:moveTo>
                <a:lnTo>
                  <a:pt x="1919563" y="46034"/>
                </a:lnTo>
                <a:lnTo>
                  <a:pt x="1939881" y="46034"/>
                </a:lnTo>
                <a:lnTo>
                  <a:pt x="1941423" y="36004"/>
                </a:lnTo>
                <a:close/>
                <a:moveTo>
                  <a:pt x="2614936" y="21860"/>
                </a:moveTo>
                <a:lnTo>
                  <a:pt x="2654027" y="21860"/>
                </a:lnTo>
                <a:lnTo>
                  <a:pt x="2638082" y="131416"/>
                </a:lnTo>
                <a:lnTo>
                  <a:pt x="2598991" y="131416"/>
                </a:lnTo>
                <a:close/>
                <a:moveTo>
                  <a:pt x="1838039" y="4886"/>
                </a:moveTo>
                <a:lnTo>
                  <a:pt x="1874815" y="4886"/>
                </a:lnTo>
                <a:lnTo>
                  <a:pt x="1880730" y="40376"/>
                </a:lnTo>
                <a:lnTo>
                  <a:pt x="1843954" y="40376"/>
                </a:lnTo>
                <a:close/>
                <a:moveTo>
                  <a:pt x="2344912" y="514"/>
                </a:moveTo>
                <a:lnTo>
                  <a:pt x="2393261" y="514"/>
                </a:lnTo>
                <a:lnTo>
                  <a:pt x="2388632" y="32661"/>
                </a:lnTo>
                <a:lnTo>
                  <a:pt x="2399176" y="32661"/>
                </a:lnTo>
                <a:lnTo>
                  <a:pt x="2395833" y="56321"/>
                </a:lnTo>
                <a:lnTo>
                  <a:pt x="2385289" y="56321"/>
                </a:lnTo>
                <a:lnTo>
                  <a:pt x="2381431" y="85382"/>
                </a:lnTo>
                <a:lnTo>
                  <a:pt x="2391718" y="82553"/>
                </a:lnTo>
                <a:lnTo>
                  <a:pt x="2388117" y="108528"/>
                </a:lnTo>
                <a:lnTo>
                  <a:pt x="2377831" y="111099"/>
                </a:lnTo>
                <a:lnTo>
                  <a:pt x="2369858" y="167935"/>
                </a:lnTo>
                <a:cubicBezTo>
                  <a:pt x="2369172" y="172736"/>
                  <a:pt x="2366943" y="176765"/>
                  <a:pt x="2363172" y="180022"/>
                </a:cubicBezTo>
                <a:cubicBezTo>
                  <a:pt x="2359399" y="183280"/>
                  <a:pt x="2355028" y="184909"/>
                  <a:pt x="2350056" y="184909"/>
                </a:cubicBezTo>
                <a:lnTo>
                  <a:pt x="2309422" y="184909"/>
                </a:lnTo>
                <a:lnTo>
                  <a:pt x="2329481" y="161763"/>
                </a:lnTo>
                <a:lnTo>
                  <a:pt x="2334882" y="122158"/>
                </a:lnTo>
                <a:lnTo>
                  <a:pt x="2317651" y="126530"/>
                </a:lnTo>
                <a:lnTo>
                  <a:pt x="2321509" y="100555"/>
                </a:lnTo>
                <a:lnTo>
                  <a:pt x="2338483" y="96183"/>
                </a:lnTo>
                <a:lnTo>
                  <a:pt x="2344140" y="56321"/>
                </a:lnTo>
                <a:lnTo>
                  <a:pt x="2327424" y="56321"/>
                </a:lnTo>
                <a:lnTo>
                  <a:pt x="2330767" y="32661"/>
                </a:lnTo>
                <a:lnTo>
                  <a:pt x="2347484" y="32661"/>
                </a:lnTo>
                <a:lnTo>
                  <a:pt x="2351084" y="7715"/>
                </a:lnTo>
                <a:close/>
                <a:moveTo>
                  <a:pt x="1915449" y="514"/>
                </a:moveTo>
                <a:lnTo>
                  <a:pt x="1954797" y="514"/>
                </a:lnTo>
                <a:lnTo>
                  <a:pt x="1945024" y="13373"/>
                </a:lnTo>
                <a:lnTo>
                  <a:pt x="1975628" y="13373"/>
                </a:lnTo>
                <a:lnTo>
                  <a:pt x="1954025" y="167678"/>
                </a:lnTo>
                <a:cubicBezTo>
                  <a:pt x="1953682" y="170078"/>
                  <a:pt x="1952782" y="172307"/>
                  <a:pt x="1951325" y="174364"/>
                </a:cubicBezTo>
                <a:cubicBezTo>
                  <a:pt x="1949867" y="176422"/>
                  <a:pt x="1948067" y="178222"/>
                  <a:pt x="1945924" y="179765"/>
                </a:cubicBezTo>
                <a:cubicBezTo>
                  <a:pt x="1943781" y="181308"/>
                  <a:pt x="1941338" y="182508"/>
                  <a:pt x="1938595" y="183366"/>
                </a:cubicBezTo>
                <a:cubicBezTo>
                  <a:pt x="1935851" y="184223"/>
                  <a:pt x="1932937" y="184651"/>
                  <a:pt x="1929851" y="184651"/>
                </a:cubicBezTo>
                <a:lnTo>
                  <a:pt x="1904390" y="184651"/>
                </a:lnTo>
                <a:lnTo>
                  <a:pt x="1923936" y="160734"/>
                </a:lnTo>
                <a:lnTo>
                  <a:pt x="1928050" y="131159"/>
                </a:lnTo>
                <a:lnTo>
                  <a:pt x="1899247" y="181565"/>
                </a:lnTo>
                <a:lnTo>
                  <a:pt x="1867872" y="181565"/>
                </a:lnTo>
                <a:lnTo>
                  <a:pt x="1900018" y="124987"/>
                </a:lnTo>
                <a:lnTo>
                  <a:pt x="1871729" y="124987"/>
                </a:lnTo>
                <a:lnTo>
                  <a:pt x="1874815" y="103641"/>
                </a:lnTo>
                <a:lnTo>
                  <a:pt x="1882016" y="103641"/>
                </a:lnTo>
                <a:lnTo>
                  <a:pt x="1894875" y="13373"/>
                </a:lnTo>
                <a:lnTo>
                  <a:pt x="1912877" y="13373"/>
                </a:lnTo>
                <a:lnTo>
                  <a:pt x="1919307" y="5915"/>
                </a:lnTo>
                <a:close/>
                <a:moveTo>
                  <a:pt x="1999802" y="257"/>
                </a:moveTo>
                <a:lnTo>
                  <a:pt x="2040436" y="257"/>
                </a:lnTo>
                <a:lnTo>
                  <a:pt x="2035035" y="37805"/>
                </a:lnTo>
                <a:lnTo>
                  <a:pt x="2041208" y="37805"/>
                </a:lnTo>
                <a:lnTo>
                  <a:pt x="2037864" y="60693"/>
                </a:lnTo>
                <a:lnTo>
                  <a:pt x="2031949" y="60693"/>
                </a:lnTo>
                <a:lnTo>
                  <a:pt x="2016776" y="167935"/>
                </a:lnTo>
                <a:cubicBezTo>
                  <a:pt x="2016090" y="172736"/>
                  <a:pt x="2013647" y="176765"/>
                  <a:pt x="2009446" y="180022"/>
                </a:cubicBezTo>
                <a:cubicBezTo>
                  <a:pt x="2005246" y="183280"/>
                  <a:pt x="2000402" y="184909"/>
                  <a:pt x="1994916" y="184909"/>
                </a:cubicBezTo>
                <a:lnTo>
                  <a:pt x="1967655" y="184909"/>
                </a:lnTo>
                <a:lnTo>
                  <a:pt x="1985143" y="160991"/>
                </a:lnTo>
                <a:lnTo>
                  <a:pt x="1999288" y="60693"/>
                </a:lnTo>
                <a:lnTo>
                  <a:pt x="1972284" y="60693"/>
                </a:lnTo>
                <a:lnTo>
                  <a:pt x="1975628" y="37805"/>
                </a:lnTo>
                <a:lnTo>
                  <a:pt x="2002374" y="37805"/>
                </a:lnTo>
                <a:lnTo>
                  <a:pt x="2006746" y="7458"/>
                </a:lnTo>
                <a:close/>
                <a:moveTo>
                  <a:pt x="2447782" y="0"/>
                </a:moveTo>
                <a:lnTo>
                  <a:pt x="2502817" y="0"/>
                </a:lnTo>
                <a:lnTo>
                  <a:pt x="2500246" y="16973"/>
                </a:lnTo>
                <a:lnTo>
                  <a:pt x="2535479" y="16973"/>
                </a:lnTo>
                <a:lnTo>
                  <a:pt x="2532393" y="40119"/>
                </a:lnTo>
                <a:lnTo>
                  <a:pt x="2497160" y="40119"/>
                </a:lnTo>
                <a:lnTo>
                  <a:pt x="2494588" y="57864"/>
                </a:lnTo>
                <a:lnTo>
                  <a:pt x="2540879" y="57864"/>
                </a:lnTo>
                <a:lnTo>
                  <a:pt x="2537279" y="82810"/>
                </a:lnTo>
                <a:lnTo>
                  <a:pt x="2515676" y="82810"/>
                </a:lnTo>
                <a:lnTo>
                  <a:pt x="2513619" y="97469"/>
                </a:lnTo>
                <a:lnTo>
                  <a:pt x="2530849" y="97469"/>
                </a:lnTo>
                <a:lnTo>
                  <a:pt x="2527764" y="119843"/>
                </a:lnTo>
                <a:lnTo>
                  <a:pt x="2510533" y="119843"/>
                </a:lnTo>
                <a:lnTo>
                  <a:pt x="2503846" y="167421"/>
                </a:lnTo>
                <a:cubicBezTo>
                  <a:pt x="2503160" y="172393"/>
                  <a:pt x="2500931" y="176465"/>
                  <a:pt x="2497160" y="179637"/>
                </a:cubicBezTo>
                <a:cubicBezTo>
                  <a:pt x="2493388" y="182808"/>
                  <a:pt x="2489016" y="184394"/>
                  <a:pt x="2484044" y="184394"/>
                </a:cubicBezTo>
                <a:lnTo>
                  <a:pt x="2441096" y="184394"/>
                </a:lnTo>
                <a:lnTo>
                  <a:pt x="2463984" y="160477"/>
                </a:lnTo>
                <a:lnTo>
                  <a:pt x="2469642" y="119843"/>
                </a:lnTo>
                <a:lnTo>
                  <a:pt x="2396861" y="119843"/>
                </a:lnTo>
                <a:lnTo>
                  <a:pt x="2399948" y="97469"/>
                </a:lnTo>
                <a:lnTo>
                  <a:pt x="2472728" y="97469"/>
                </a:lnTo>
                <a:lnTo>
                  <a:pt x="2474785" y="82810"/>
                </a:lnTo>
                <a:lnTo>
                  <a:pt x="2398919" y="82810"/>
                </a:lnTo>
                <a:lnTo>
                  <a:pt x="2402519" y="57864"/>
                </a:lnTo>
                <a:lnTo>
                  <a:pt x="2449068" y="57864"/>
                </a:lnTo>
                <a:lnTo>
                  <a:pt x="2451640" y="40119"/>
                </a:lnTo>
                <a:lnTo>
                  <a:pt x="2414092" y="40119"/>
                </a:lnTo>
                <a:lnTo>
                  <a:pt x="2417178" y="16973"/>
                </a:lnTo>
                <a:lnTo>
                  <a:pt x="2454983" y="16973"/>
                </a:lnTo>
                <a:lnTo>
                  <a:pt x="2456269" y="7715"/>
                </a:lnTo>
                <a:close/>
                <a:moveTo>
                  <a:pt x="2160270" y="0"/>
                </a:moveTo>
                <a:lnTo>
                  <a:pt x="2218906" y="0"/>
                </a:lnTo>
                <a:lnTo>
                  <a:pt x="2216077" y="19545"/>
                </a:lnTo>
                <a:lnTo>
                  <a:pt x="2294258" y="19545"/>
                </a:lnTo>
                <a:lnTo>
                  <a:pt x="2290915" y="43977"/>
                </a:lnTo>
                <a:lnTo>
                  <a:pt x="2212476" y="43977"/>
                </a:lnTo>
                <a:lnTo>
                  <a:pt x="2210419" y="58636"/>
                </a:lnTo>
                <a:lnTo>
                  <a:pt x="2274199" y="58636"/>
                </a:lnTo>
                <a:lnTo>
                  <a:pt x="2268026" y="102613"/>
                </a:lnTo>
                <a:lnTo>
                  <a:pt x="2207076" y="137588"/>
                </a:lnTo>
                <a:lnTo>
                  <a:pt x="2275741" y="185166"/>
                </a:lnTo>
                <a:lnTo>
                  <a:pt x="2212219" y="185166"/>
                </a:lnTo>
                <a:lnTo>
                  <a:pt x="2172100" y="157648"/>
                </a:lnTo>
                <a:lnTo>
                  <a:pt x="2124266" y="185166"/>
                </a:lnTo>
                <a:lnTo>
                  <a:pt x="2060743" y="185166"/>
                </a:lnTo>
                <a:lnTo>
                  <a:pt x="2143039" y="137846"/>
                </a:lnTo>
                <a:lnTo>
                  <a:pt x="2092119" y="102613"/>
                </a:lnTo>
                <a:lnTo>
                  <a:pt x="2093404" y="92840"/>
                </a:lnTo>
                <a:lnTo>
                  <a:pt x="2142268" y="92840"/>
                </a:lnTo>
                <a:lnTo>
                  <a:pt x="2178015" y="117529"/>
                </a:lnTo>
                <a:lnTo>
                  <a:pt x="2220449" y="93097"/>
                </a:lnTo>
                <a:lnTo>
                  <a:pt x="2221735" y="83067"/>
                </a:lnTo>
                <a:lnTo>
                  <a:pt x="2094690" y="83067"/>
                </a:lnTo>
                <a:lnTo>
                  <a:pt x="2098291" y="58636"/>
                </a:lnTo>
                <a:lnTo>
                  <a:pt x="2161556" y="58636"/>
                </a:lnTo>
                <a:lnTo>
                  <a:pt x="2163613" y="43977"/>
                </a:lnTo>
                <a:lnTo>
                  <a:pt x="2085689" y="43977"/>
                </a:lnTo>
                <a:lnTo>
                  <a:pt x="2089033" y="19545"/>
                </a:lnTo>
                <a:lnTo>
                  <a:pt x="2166957" y="19545"/>
                </a:lnTo>
                <a:lnTo>
                  <a:pt x="2168499" y="9772"/>
                </a:lnTo>
                <a:close/>
                <a:moveTo>
                  <a:pt x="1695574" y="0"/>
                </a:moveTo>
                <a:lnTo>
                  <a:pt x="1737236" y="0"/>
                </a:lnTo>
                <a:lnTo>
                  <a:pt x="1742894" y="14659"/>
                </a:lnTo>
                <a:lnTo>
                  <a:pt x="1754981" y="14659"/>
                </a:lnTo>
                <a:lnTo>
                  <a:pt x="1751638" y="2571"/>
                </a:lnTo>
                <a:lnTo>
                  <a:pt x="1785842" y="2571"/>
                </a:lnTo>
                <a:lnTo>
                  <a:pt x="1789185" y="14659"/>
                </a:lnTo>
                <a:lnTo>
                  <a:pt x="1798701" y="14659"/>
                </a:lnTo>
                <a:lnTo>
                  <a:pt x="1796129" y="34204"/>
                </a:lnTo>
                <a:lnTo>
                  <a:pt x="1750352" y="34204"/>
                </a:lnTo>
                <a:lnTo>
                  <a:pt x="1758839" y="56578"/>
                </a:lnTo>
                <a:lnTo>
                  <a:pt x="1790471" y="39090"/>
                </a:lnTo>
                <a:lnTo>
                  <a:pt x="1787128" y="63522"/>
                </a:lnTo>
                <a:lnTo>
                  <a:pt x="1766040" y="75352"/>
                </a:lnTo>
                <a:lnTo>
                  <a:pt x="1769126" y="83067"/>
                </a:lnTo>
                <a:lnTo>
                  <a:pt x="1784299" y="83067"/>
                </a:lnTo>
                <a:lnTo>
                  <a:pt x="1795358" y="73295"/>
                </a:lnTo>
                <a:lnTo>
                  <a:pt x="1789957" y="112385"/>
                </a:lnTo>
                <a:lnTo>
                  <a:pt x="1741094" y="112385"/>
                </a:lnTo>
                <a:lnTo>
                  <a:pt x="1733636" y="93097"/>
                </a:lnTo>
                <a:lnTo>
                  <a:pt x="1707661" y="107499"/>
                </a:lnTo>
                <a:lnTo>
                  <a:pt x="1711004" y="83067"/>
                </a:lnTo>
                <a:lnTo>
                  <a:pt x="1726692" y="74323"/>
                </a:lnTo>
                <a:lnTo>
                  <a:pt x="1711519" y="34204"/>
                </a:lnTo>
                <a:lnTo>
                  <a:pt x="1632823" y="34204"/>
                </a:lnTo>
                <a:lnTo>
                  <a:pt x="1614049" y="112385"/>
                </a:lnTo>
                <a:lnTo>
                  <a:pt x="1574959" y="112385"/>
                </a:lnTo>
                <a:lnTo>
                  <a:pt x="1596304" y="23660"/>
                </a:lnTo>
                <a:lnTo>
                  <a:pt x="1588589" y="14659"/>
                </a:lnTo>
                <a:lnTo>
                  <a:pt x="1704060" y="14659"/>
                </a:lnTo>
                <a:lnTo>
                  <a:pt x="1700460" y="5143"/>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lnSpc>
                <a:spcPct val="130000"/>
              </a:lnSpc>
            </a:pPr>
            <a:endParaRPr lang="en-US" altLang="zh-CN" sz="2000" spc="100" dirty="0">
              <a:latin typeface="优设标题黑" panose="00000500000000000000" pitchFamily="2" charset="-122"/>
              <a:ea typeface="优设标题黑" panose="00000500000000000000"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i的练习公众号">
    <p:spTree>
      <p:nvGrpSpPr>
        <p:cNvPr id="1" name=""/>
        <p:cNvGrpSpPr/>
        <p:nvPr/>
      </p:nvGrpSpPr>
      <p:grpSpPr>
        <a:xfrm>
          <a:off x="0" y="0"/>
          <a:ext cx="0" cy="0"/>
          <a:chOff x="0" y="0"/>
          <a:chExt cx="0" cy="0"/>
        </a:xfrm>
      </p:grpSpPr>
      <p:sp>
        <p:nvSpPr>
          <p:cNvPr id="16" name="图片占位符 15"/>
          <p:cNvSpPr>
            <a:spLocks noGrp="1"/>
          </p:cNvSpPr>
          <p:nvPr>
            <p:ph type="pic" sz="quarter" idx="14"/>
          </p:nvPr>
        </p:nvSpPr>
        <p:spPr>
          <a:xfrm>
            <a:off x="4356100" y="359551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17" name="图片占位符 16"/>
          <p:cNvSpPr>
            <a:spLocks noGrp="1"/>
          </p:cNvSpPr>
          <p:nvPr>
            <p:ph type="pic" sz="quarter" idx="15"/>
          </p:nvPr>
        </p:nvSpPr>
        <p:spPr>
          <a:xfrm>
            <a:off x="8024556" y="150074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15" name="图片占位符 14"/>
          <p:cNvSpPr>
            <a:spLocks noGrp="1"/>
          </p:cNvSpPr>
          <p:nvPr>
            <p:ph type="pic" sz="quarter" idx="13"/>
          </p:nvPr>
        </p:nvSpPr>
        <p:spPr>
          <a:xfrm>
            <a:off x="666750" y="1500741"/>
            <a:ext cx="3492500" cy="2108200"/>
          </a:xfrm>
          <a:custGeom>
            <a:avLst/>
            <a:gdLst>
              <a:gd name="connsiteX0" fmla="*/ 0 w 3492500"/>
              <a:gd name="connsiteY0" fmla="*/ 0 h 2108200"/>
              <a:gd name="connsiteX1" fmla="*/ 3492500 w 3492500"/>
              <a:gd name="connsiteY1" fmla="*/ 0 h 2108200"/>
              <a:gd name="connsiteX2" fmla="*/ 3492500 w 3492500"/>
              <a:gd name="connsiteY2" fmla="*/ 2108200 h 2108200"/>
              <a:gd name="connsiteX3" fmla="*/ 0 w 3492500"/>
              <a:gd name="connsiteY3" fmla="*/ 2108200 h 2108200"/>
            </a:gdLst>
            <a:ahLst/>
            <a:cxnLst>
              <a:cxn ang="0">
                <a:pos x="connsiteX0" y="connsiteY0"/>
              </a:cxn>
              <a:cxn ang="0">
                <a:pos x="connsiteX1" y="connsiteY1"/>
              </a:cxn>
              <a:cxn ang="0">
                <a:pos x="connsiteX2" y="connsiteY2"/>
              </a:cxn>
              <a:cxn ang="0">
                <a:pos x="connsiteX3" y="connsiteY3"/>
              </a:cxn>
            </a:cxnLst>
            <a:rect l="l" t="t" r="r" b="b"/>
            <a:pathLst>
              <a:path w="3492500" h="2108200">
                <a:moveTo>
                  <a:pt x="0" y="0"/>
                </a:moveTo>
                <a:lnTo>
                  <a:pt x="3492500" y="0"/>
                </a:lnTo>
                <a:lnTo>
                  <a:pt x="3492500" y="2108200"/>
                </a:lnTo>
                <a:lnTo>
                  <a:pt x="0" y="2108200"/>
                </a:lnTo>
                <a:close/>
              </a:path>
            </a:pathLst>
          </a:custGeom>
          <a:effectLst>
            <a:outerShdw blurRad="50800" dist="38100" dir="2700000" algn="tl" rotWithShape="0">
              <a:prstClr val="black">
                <a:alpha val="40000"/>
              </a:prstClr>
            </a:outerShdw>
          </a:effectLst>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yi的练习公众号1">
    <p:spTree>
      <p:nvGrpSpPr>
        <p:cNvPr id="1" name=""/>
        <p:cNvGrpSpPr/>
        <p:nvPr/>
      </p:nvGrpSpPr>
      <p:grpSpPr>
        <a:xfrm>
          <a:off x="0" y="0"/>
          <a:ext cx="0" cy="0"/>
          <a:chOff x="0" y="0"/>
          <a:chExt cx="0" cy="0"/>
        </a:xfrm>
      </p:grpSpPr>
      <p:sp>
        <p:nvSpPr>
          <p:cNvPr id="10" name="图片占位符 9"/>
          <p:cNvSpPr>
            <a:spLocks noGrp="1"/>
          </p:cNvSpPr>
          <p:nvPr>
            <p:ph type="pic" sz="quarter" idx="13"/>
          </p:nvPr>
        </p:nvSpPr>
        <p:spPr>
          <a:xfrm>
            <a:off x="1318340"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yi的练习公众号2">
    <p:spTree>
      <p:nvGrpSpPr>
        <p:cNvPr id="1" name=""/>
        <p:cNvGrpSpPr/>
        <p:nvPr/>
      </p:nvGrpSpPr>
      <p:grpSpPr>
        <a:xfrm>
          <a:off x="0" y="0"/>
          <a:ext cx="0" cy="0"/>
          <a:chOff x="0" y="0"/>
          <a:chExt cx="0" cy="0"/>
        </a:xfrm>
      </p:grpSpPr>
      <p:sp>
        <p:nvSpPr>
          <p:cNvPr id="15" name="图片占位符 14"/>
          <p:cNvSpPr>
            <a:spLocks noGrp="1"/>
          </p:cNvSpPr>
          <p:nvPr>
            <p:ph type="pic" sz="quarter" idx="14"/>
          </p:nvPr>
        </p:nvSpPr>
        <p:spPr>
          <a:xfrm>
            <a:off x="6838862"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1551120" y="1818228"/>
            <a:ext cx="4009034" cy="3777948"/>
          </a:xfrm>
          <a:custGeom>
            <a:avLst/>
            <a:gdLst>
              <a:gd name="connsiteX0" fmla="*/ 0 w 4009034"/>
              <a:gd name="connsiteY0" fmla="*/ 0 h 3777948"/>
              <a:gd name="connsiteX1" fmla="*/ 4009034 w 4009034"/>
              <a:gd name="connsiteY1" fmla="*/ 0 h 3777948"/>
              <a:gd name="connsiteX2" fmla="*/ 4009034 w 4009034"/>
              <a:gd name="connsiteY2" fmla="*/ 3777948 h 3777948"/>
              <a:gd name="connsiteX3" fmla="*/ 0 w 4009034"/>
              <a:gd name="connsiteY3" fmla="*/ 3777948 h 3777948"/>
            </a:gdLst>
            <a:ahLst/>
            <a:cxnLst>
              <a:cxn ang="0">
                <a:pos x="connsiteX0" y="connsiteY0"/>
              </a:cxn>
              <a:cxn ang="0">
                <a:pos x="connsiteX1" y="connsiteY1"/>
              </a:cxn>
              <a:cxn ang="0">
                <a:pos x="connsiteX2" y="connsiteY2"/>
              </a:cxn>
              <a:cxn ang="0">
                <a:pos x="connsiteX3" y="connsiteY3"/>
              </a:cxn>
            </a:cxnLst>
            <a:rect l="l" t="t" r="r" b="b"/>
            <a:pathLst>
              <a:path w="4009034" h="3777948">
                <a:moveTo>
                  <a:pt x="0" y="0"/>
                </a:moveTo>
                <a:lnTo>
                  <a:pt x="4009034" y="0"/>
                </a:lnTo>
                <a:lnTo>
                  <a:pt x="4009034" y="3777948"/>
                </a:lnTo>
                <a:lnTo>
                  <a:pt x="0" y="3777948"/>
                </a:lnTo>
                <a:close/>
              </a:path>
            </a:pathLst>
          </a:custGeom>
        </p:spPr>
        <p:txBody>
          <a:bodyPr wrap="square">
            <a:noAutofit/>
          </a:bodyPr>
          <a:lstStyle/>
          <a:p>
            <a:endParaRPr lang="zh-CN" altLang="en-US"/>
          </a:p>
        </p:txBody>
      </p:sp>
      <p:sp>
        <p:nvSpPr>
          <p:cNvPr id="4" name="日期占位符 3"/>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5294616-436F-4AE5-92B7-8D8E3F191165}" type="slidenum">
              <a:rPr lang="zh-CN" altLang="en-US" smtClean="0"/>
            </a:fld>
            <a:endParaRPr lang="zh-CN" altLang="en-US"/>
          </a:p>
        </p:txBody>
      </p:sp>
      <p:sp>
        <p:nvSpPr>
          <p:cNvPr id="7" name="矩形 6"/>
          <p:cNvSpPr/>
          <p:nvPr userDrawn="1"/>
        </p:nvSpPr>
        <p:spPr>
          <a:xfrm>
            <a:off x="1344104" y="1589416"/>
            <a:ext cx="3899802" cy="380663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8"/>
          <p:cNvSpPr/>
          <p:nvPr userDrawn="1"/>
        </p:nvSpPr>
        <p:spPr>
          <a:xfrm>
            <a:off x="6631846" y="1589416"/>
            <a:ext cx="3899802" cy="3806633"/>
          </a:xfrm>
          <a:prstGeom prst="rect">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yi的练习公众号3">
    <p:spTree>
      <p:nvGrpSpPr>
        <p:cNvPr id="1" name=""/>
        <p:cNvGrpSpPr/>
        <p:nvPr/>
      </p:nvGrpSpPr>
      <p:grpSpPr>
        <a:xfrm>
          <a:off x="0" y="0"/>
          <a:ext cx="0" cy="0"/>
          <a:chOff x="0" y="0"/>
          <a:chExt cx="0" cy="0"/>
        </a:xfrm>
      </p:grpSpPr>
      <p:sp>
        <p:nvSpPr>
          <p:cNvPr id="21" name="图片占位符 20"/>
          <p:cNvSpPr>
            <a:spLocks noGrp="1"/>
          </p:cNvSpPr>
          <p:nvPr>
            <p:ph type="pic" sz="quarter" idx="16"/>
          </p:nvPr>
        </p:nvSpPr>
        <p:spPr>
          <a:xfrm>
            <a:off x="9179895"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20" name="图片占位符 19"/>
          <p:cNvSpPr>
            <a:spLocks noGrp="1"/>
          </p:cNvSpPr>
          <p:nvPr>
            <p:ph type="pic" sz="quarter" idx="15"/>
          </p:nvPr>
        </p:nvSpPr>
        <p:spPr>
          <a:xfrm>
            <a:off x="7052561"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19" name="图片占位符 18"/>
          <p:cNvSpPr>
            <a:spLocks noGrp="1"/>
          </p:cNvSpPr>
          <p:nvPr>
            <p:ph type="pic" sz="quarter" idx="14"/>
          </p:nvPr>
        </p:nvSpPr>
        <p:spPr>
          <a:xfrm>
            <a:off x="2801938" y="1841496"/>
            <a:ext cx="2341364" cy="2342211"/>
          </a:xfrm>
          <a:custGeom>
            <a:avLst/>
            <a:gdLst>
              <a:gd name="connsiteX0" fmla="*/ 1170592 w 2341364"/>
              <a:gd name="connsiteY0" fmla="*/ 0 h 2342211"/>
              <a:gd name="connsiteX1" fmla="*/ 2341364 w 2341364"/>
              <a:gd name="connsiteY1" fmla="*/ 1171106 h 2342211"/>
              <a:gd name="connsiteX2" fmla="*/ 1170592 w 2341364"/>
              <a:gd name="connsiteY2" fmla="*/ 2342211 h 2342211"/>
              <a:gd name="connsiteX3" fmla="*/ 0 w 2341364"/>
              <a:gd name="connsiteY3" fmla="*/ 1171287 h 2342211"/>
              <a:gd name="connsiteX4" fmla="*/ 0 w 2341364"/>
              <a:gd name="connsiteY4" fmla="*/ 1170925 h 2342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1364" h="2342211">
                <a:moveTo>
                  <a:pt x="1170592" y="0"/>
                </a:moveTo>
                <a:lnTo>
                  <a:pt x="2341364" y="1171106"/>
                </a:lnTo>
                <a:lnTo>
                  <a:pt x="1170592" y="2342211"/>
                </a:lnTo>
                <a:lnTo>
                  <a:pt x="0" y="1171287"/>
                </a:lnTo>
                <a:lnTo>
                  <a:pt x="0" y="1170925"/>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670561" y="1841496"/>
            <a:ext cx="2341545" cy="2342211"/>
          </a:xfrm>
          <a:custGeom>
            <a:avLst/>
            <a:gdLst>
              <a:gd name="connsiteX0" fmla="*/ 1170773 w 2341545"/>
              <a:gd name="connsiteY0" fmla="*/ 0 h 2342211"/>
              <a:gd name="connsiteX1" fmla="*/ 2341545 w 2341545"/>
              <a:gd name="connsiteY1" fmla="*/ 1171106 h 2342211"/>
              <a:gd name="connsiteX2" fmla="*/ 1170773 w 2341545"/>
              <a:gd name="connsiteY2" fmla="*/ 2342211 h 2342211"/>
              <a:gd name="connsiteX3" fmla="*/ 0 w 2341545"/>
              <a:gd name="connsiteY3" fmla="*/ 1171106 h 2342211"/>
            </a:gdLst>
            <a:ahLst/>
            <a:cxnLst>
              <a:cxn ang="0">
                <a:pos x="connsiteX0" y="connsiteY0"/>
              </a:cxn>
              <a:cxn ang="0">
                <a:pos x="connsiteX1" y="connsiteY1"/>
              </a:cxn>
              <a:cxn ang="0">
                <a:pos x="connsiteX2" y="connsiteY2"/>
              </a:cxn>
              <a:cxn ang="0">
                <a:pos x="connsiteX3" y="connsiteY3"/>
              </a:cxn>
            </a:cxnLst>
            <a:rect l="l" t="t" r="r" b="b"/>
            <a:pathLst>
              <a:path w="2341545" h="2342211">
                <a:moveTo>
                  <a:pt x="1170773" y="0"/>
                </a:moveTo>
                <a:lnTo>
                  <a:pt x="2341545" y="1171106"/>
                </a:lnTo>
                <a:lnTo>
                  <a:pt x="1170773" y="2342211"/>
                </a:lnTo>
                <a:lnTo>
                  <a:pt x="0" y="1171106"/>
                </a:lnTo>
                <a:close/>
              </a:path>
            </a:pathLst>
          </a:custGeom>
        </p:spPr>
        <p:txBody>
          <a:bodyPr wrap="square">
            <a:noAutofit/>
          </a:bodyPr>
          <a:lstStyle/>
          <a:p>
            <a:endParaRPr lang="zh-CN" altLang="en-US"/>
          </a:p>
        </p:txBody>
      </p:sp>
      <p:sp>
        <p:nvSpPr>
          <p:cNvPr id="5" name="日期占位符 4"/>
          <p:cNvSpPr>
            <a:spLocks noGrp="1"/>
          </p:cNvSpPr>
          <p:nvPr>
            <p:ph type="dt" sz="half" idx="10"/>
          </p:nvPr>
        </p:nvSpPr>
        <p:spPr/>
        <p:txBody>
          <a:bodyPr/>
          <a:lstStyle/>
          <a:p>
            <a:fld id="{080E9B64-ACDB-4517-8AE5-1FB92542B8F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5294616-436F-4AE5-92B7-8D8E3F19116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1" Type="http://schemas.openxmlformats.org/officeDocument/2006/relationships/theme" Target="../theme/theme2.xml"/><Relationship Id="rId10" Type="http://schemas.openxmlformats.org/officeDocument/2006/relationships/image" Target="../media/image5.png"/><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image" Target="../media/image5.png"/><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7235687" cy="715610"/>
          </a:xfrm>
          <a:custGeom>
            <a:avLst/>
            <a:gdLst>
              <a:gd name="connsiteX0" fmla="*/ 0 w 7235687"/>
              <a:gd name="connsiteY0" fmla="*/ 0 h 675861"/>
              <a:gd name="connsiteX1" fmla="*/ 7235687 w 7235687"/>
              <a:gd name="connsiteY1" fmla="*/ 0 h 675861"/>
              <a:gd name="connsiteX2" fmla="*/ 7235687 w 7235687"/>
              <a:gd name="connsiteY2" fmla="*/ 675861 h 675861"/>
              <a:gd name="connsiteX3" fmla="*/ 0 w 7235687"/>
              <a:gd name="connsiteY3" fmla="*/ 675861 h 675861"/>
              <a:gd name="connsiteX4" fmla="*/ 0 w 7235687"/>
              <a:gd name="connsiteY4" fmla="*/ 0 h 675861"/>
              <a:gd name="connsiteX0-1" fmla="*/ 0 w 7235687"/>
              <a:gd name="connsiteY0-2" fmla="*/ 0 h 675861"/>
              <a:gd name="connsiteX1-3" fmla="*/ 6202018 w 7235687"/>
              <a:gd name="connsiteY1-4" fmla="*/ 0 h 675861"/>
              <a:gd name="connsiteX2-5" fmla="*/ 7235687 w 7235687"/>
              <a:gd name="connsiteY2-6" fmla="*/ 675861 h 675861"/>
              <a:gd name="connsiteX3-7" fmla="*/ 0 w 7235687"/>
              <a:gd name="connsiteY3-8" fmla="*/ 675861 h 675861"/>
              <a:gd name="connsiteX4-9" fmla="*/ 0 w 7235687"/>
              <a:gd name="connsiteY4-10" fmla="*/ 0 h 675861"/>
              <a:gd name="connsiteX0-11" fmla="*/ 0 w 7235687"/>
              <a:gd name="connsiteY0-12" fmla="*/ 0 h 675861"/>
              <a:gd name="connsiteX1-13" fmla="*/ 6891131 w 7235687"/>
              <a:gd name="connsiteY1-14" fmla="*/ 0 h 675861"/>
              <a:gd name="connsiteX2-15" fmla="*/ 7235687 w 7235687"/>
              <a:gd name="connsiteY2-16" fmla="*/ 675861 h 675861"/>
              <a:gd name="connsiteX3-17" fmla="*/ 0 w 7235687"/>
              <a:gd name="connsiteY3-18" fmla="*/ 675861 h 675861"/>
              <a:gd name="connsiteX4-19" fmla="*/ 0 w 7235687"/>
              <a:gd name="connsiteY4-20" fmla="*/ 0 h 6758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5687" h="675861">
                <a:moveTo>
                  <a:pt x="0" y="0"/>
                </a:moveTo>
                <a:lnTo>
                  <a:pt x="6891131" y="0"/>
                </a:lnTo>
                <a:lnTo>
                  <a:pt x="7235687" y="675861"/>
                </a:lnTo>
                <a:lnTo>
                  <a:pt x="0" y="675861"/>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E9B64-ACDB-4517-8AE5-1FB92542B8F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94616-436F-4AE5-92B7-8D8E3F191165}" type="slidenum">
              <a:rPr lang="zh-CN" altLang="en-US" smtClean="0"/>
            </a:fld>
            <a:endParaRPr lang="zh-CN" altLang="en-US"/>
          </a:p>
        </p:txBody>
      </p:sp>
      <p:cxnSp>
        <p:nvCxnSpPr>
          <p:cNvPr id="9" name="直接连接符 8"/>
          <p:cNvCxnSpPr/>
          <p:nvPr userDrawn="1"/>
        </p:nvCxnSpPr>
        <p:spPr>
          <a:xfrm>
            <a:off x="0" y="715617"/>
            <a:ext cx="12192000" cy="0"/>
          </a:xfrm>
          <a:prstGeom prst="line">
            <a:avLst/>
          </a:prstGeom>
          <a:ln w="76200">
            <a:solidFill>
              <a:srgbClr val="EDD0A4"/>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userDrawn="1"/>
        </p:nvGrpSpPr>
        <p:grpSpPr>
          <a:xfrm>
            <a:off x="0" y="6356350"/>
            <a:ext cx="12192000" cy="501650"/>
            <a:chOff x="0" y="6255248"/>
            <a:chExt cx="12192000" cy="602752"/>
          </a:xfrm>
        </p:grpSpPr>
        <p:sp>
          <p:nvSpPr>
            <p:cNvPr id="13" name="任意多边形: 形状 12"/>
            <p:cNvSpPr/>
            <p:nvPr userDrawn="1"/>
          </p:nvSpPr>
          <p:spPr>
            <a:xfrm>
              <a:off x="0" y="6255248"/>
              <a:ext cx="12192000" cy="602752"/>
            </a:xfrm>
            <a:custGeom>
              <a:avLst/>
              <a:gdLst>
                <a:gd name="connsiteX0" fmla="*/ 12192000 w 12192000"/>
                <a:gd name="connsiteY0" fmla="*/ 0 h 602752"/>
                <a:gd name="connsiteX1" fmla="*/ 12192000 w 12192000"/>
                <a:gd name="connsiteY1" fmla="*/ 602752 h 602752"/>
                <a:gd name="connsiteX2" fmla="*/ 0 w 12192000"/>
                <a:gd name="connsiteY2" fmla="*/ 602752 h 602752"/>
                <a:gd name="connsiteX3" fmla="*/ 0 w 12192000"/>
                <a:gd name="connsiteY3" fmla="*/ 22533 h 602752"/>
              </a:gdLst>
              <a:ahLst/>
              <a:cxnLst>
                <a:cxn ang="0">
                  <a:pos x="connsiteX0" y="connsiteY0"/>
                </a:cxn>
                <a:cxn ang="0">
                  <a:pos x="connsiteX1" y="connsiteY1"/>
                </a:cxn>
                <a:cxn ang="0">
                  <a:pos x="connsiteX2" y="connsiteY2"/>
                </a:cxn>
                <a:cxn ang="0">
                  <a:pos x="connsiteX3" y="connsiteY3"/>
                </a:cxn>
              </a:cxnLst>
              <a:rect l="l" t="t" r="r" b="b"/>
              <a:pathLst>
                <a:path w="12192000" h="602752">
                  <a:moveTo>
                    <a:pt x="12192000" y="0"/>
                  </a:moveTo>
                  <a:lnTo>
                    <a:pt x="12192000" y="602752"/>
                  </a:lnTo>
                  <a:lnTo>
                    <a:pt x="0" y="602752"/>
                  </a:lnTo>
                  <a:lnTo>
                    <a:pt x="0" y="22533"/>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a:off x="0" y="6255248"/>
              <a:ext cx="12192000" cy="0"/>
            </a:xfrm>
            <a:prstGeom prst="line">
              <a:avLst/>
            </a:prstGeom>
            <a:ln w="76200">
              <a:solidFill>
                <a:srgbClr val="EDD0A4"/>
              </a:solidFill>
            </a:ln>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381377" y="114454"/>
            <a:ext cx="1611841" cy="464638"/>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7235687" cy="715610"/>
          </a:xfrm>
          <a:custGeom>
            <a:avLst/>
            <a:gdLst>
              <a:gd name="connsiteX0" fmla="*/ 0 w 7235687"/>
              <a:gd name="connsiteY0" fmla="*/ 0 h 675861"/>
              <a:gd name="connsiteX1" fmla="*/ 7235687 w 7235687"/>
              <a:gd name="connsiteY1" fmla="*/ 0 h 675861"/>
              <a:gd name="connsiteX2" fmla="*/ 7235687 w 7235687"/>
              <a:gd name="connsiteY2" fmla="*/ 675861 h 675861"/>
              <a:gd name="connsiteX3" fmla="*/ 0 w 7235687"/>
              <a:gd name="connsiteY3" fmla="*/ 675861 h 675861"/>
              <a:gd name="connsiteX4" fmla="*/ 0 w 7235687"/>
              <a:gd name="connsiteY4" fmla="*/ 0 h 675861"/>
              <a:gd name="connsiteX0-1" fmla="*/ 0 w 7235687"/>
              <a:gd name="connsiteY0-2" fmla="*/ 0 h 675861"/>
              <a:gd name="connsiteX1-3" fmla="*/ 6202018 w 7235687"/>
              <a:gd name="connsiteY1-4" fmla="*/ 0 h 675861"/>
              <a:gd name="connsiteX2-5" fmla="*/ 7235687 w 7235687"/>
              <a:gd name="connsiteY2-6" fmla="*/ 675861 h 675861"/>
              <a:gd name="connsiteX3-7" fmla="*/ 0 w 7235687"/>
              <a:gd name="connsiteY3-8" fmla="*/ 675861 h 675861"/>
              <a:gd name="connsiteX4-9" fmla="*/ 0 w 7235687"/>
              <a:gd name="connsiteY4-10" fmla="*/ 0 h 675861"/>
              <a:gd name="connsiteX0-11" fmla="*/ 0 w 7235687"/>
              <a:gd name="connsiteY0-12" fmla="*/ 0 h 675861"/>
              <a:gd name="connsiteX1-13" fmla="*/ 6891131 w 7235687"/>
              <a:gd name="connsiteY1-14" fmla="*/ 0 h 675861"/>
              <a:gd name="connsiteX2-15" fmla="*/ 7235687 w 7235687"/>
              <a:gd name="connsiteY2-16" fmla="*/ 675861 h 675861"/>
              <a:gd name="connsiteX3-17" fmla="*/ 0 w 7235687"/>
              <a:gd name="connsiteY3-18" fmla="*/ 675861 h 675861"/>
              <a:gd name="connsiteX4-19" fmla="*/ 0 w 7235687"/>
              <a:gd name="connsiteY4-20" fmla="*/ 0 h 6758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35687" h="675861">
                <a:moveTo>
                  <a:pt x="0" y="0"/>
                </a:moveTo>
                <a:lnTo>
                  <a:pt x="6891131" y="0"/>
                </a:lnTo>
                <a:lnTo>
                  <a:pt x="7235687" y="675861"/>
                </a:lnTo>
                <a:lnTo>
                  <a:pt x="0" y="675861"/>
                </a:lnTo>
                <a:lnTo>
                  <a:pt x="0" y="0"/>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0E9B64-ACDB-4517-8AE5-1FB92542B8F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294616-436F-4AE5-92B7-8D8E3F191165}" type="slidenum">
              <a:rPr lang="zh-CN" altLang="en-US" smtClean="0"/>
            </a:fld>
            <a:endParaRPr lang="zh-CN" altLang="en-US"/>
          </a:p>
        </p:txBody>
      </p:sp>
      <p:cxnSp>
        <p:nvCxnSpPr>
          <p:cNvPr id="9" name="直接连接符 8"/>
          <p:cNvCxnSpPr/>
          <p:nvPr userDrawn="1"/>
        </p:nvCxnSpPr>
        <p:spPr>
          <a:xfrm>
            <a:off x="0" y="715617"/>
            <a:ext cx="12192000" cy="0"/>
          </a:xfrm>
          <a:prstGeom prst="line">
            <a:avLst/>
          </a:prstGeom>
          <a:ln w="76200">
            <a:solidFill>
              <a:srgbClr val="EDD0A4"/>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userDrawn="1"/>
        </p:nvGrpSpPr>
        <p:grpSpPr>
          <a:xfrm>
            <a:off x="0" y="6356350"/>
            <a:ext cx="12192000" cy="501650"/>
            <a:chOff x="0" y="6255248"/>
            <a:chExt cx="12192000" cy="602752"/>
          </a:xfrm>
        </p:grpSpPr>
        <p:sp>
          <p:nvSpPr>
            <p:cNvPr id="13" name="任意多边形: 形状 12"/>
            <p:cNvSpPr/>
            <p:nvPr userDrawn="1"/>
          </p:nvSpPr>
          <p:spPr>
            <a:xfrm>
              <a:off x="0" y="6255248"/>
              <a:ext cx="12192000" cy="602752"/>
            </a:xfrm>
            <a:custGeom>
              <a:avLst/>
              <a:gdLst>
                <a:gd name="connsiteX0" fmla="*/ 12192000 w 12192000"/>
                <a:gd name="connsiteY0" fmla="*/ 0 h 602752"/>
                <a:gd name="connsiteX1" fmla="*/ 12192000 w 12192000"/>
                <a:gd name="connsiteY1" fmla="*/ 602752 h 602752"/>
                <a:gd name="connsiteX2" fmla="*/ 0 w 12192000"/>
                <a:gd name="connsiteY2" fmla="*/ 602752 h 602752"/>
                <a:gd name="connsiteX3" fmla="*/ 0 w 12192000"/>
                <a:gd name="connsiteY3" fmla="*/ 22533 h 602752"/>
              </a:gdLst>
              <a:ahLst/>
              <a:cxnLst>
                <a:cxn ang="0">
                  <a:pos x="connsiteX0" y="connsiteY0"/>
                </a:cxn>
                <a:cxn ang="0">
                  <a:pos x="connsiteX1" y="connsiteY1"/>
                </a:cxn>
                <a:cxn ang="0">
                  <a:pos x="connsiteX2" y="connsiteY2"/>
                </a:cxn>
                <a:cxn ang="0">
                  <a:pos x="connsiteX3" y="connsiteY3"/>
                </a:cxn>
              </a:cxnLst>
              <a:rect l="l" t="t" r="r" b="b"/>
              <a:pathLst>
                <a:path w="12192000" h="602752">
                  <a:moveTo>
                    <a:pt x="12192000" y="0"/>
                  </a:moveTo>
                  <a:lnTo>
                    <a:pt x="12192000" y="602752"/>
                  </a:lnTo>
                  <a:lnTo>
                    <a:pt x="0" y="602752"/>
                  </a:lnTo>
                  <a:lnTo>
                    <a:pt x="0" y="22533"/>
                  </a:lnTo>
                  <a:close/>
                </a:path>
              </a:pathLst>
            </a:cu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nvCxnSpPr>
          <p:spPr>
            <a:xfrm>
              <a:off x="0" y="6255248"/>
              <a:ext cx="12192000" cy="0"/>
            </a:xfrm>
            <a:prstGeom prst="line">
              <a:avLst/>
            </a:prstGeom>
            <a:ln w="76200">
              <a:solidFill>
                <a:srgbClr val="EDD0A4"/>
              </a:solidFill>
            </a:ln>
          </p:spPr>
          <p:style>
            <a:lnRef idx="1">
              <a:schemeClr val="accent1"/>
            </a:lnRef>
            <a:fillRef idx="0">
              <a:schemeClr val="accent1"/>
            </a:fillRef>
            <a:effectRef idx="0">
              <a:schemeClr val="accent1"/>
            </a:effectRef>
            <a:fontRef idx="minor">
              <a:schemeClr val="tx1"/>
            </a:fontRef>
          </p:style>
        </p:cxnSp>
      </p:grpSp>
      <p:pic>
        <p:nvPicPr>
          <p:cNvPr id="16" name="图片 1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381377" y="114454"/>
            <a:ext cx="1611841" cy="464638"/>
          </a:xfrm>
          <a:prstGeom prst="rect">
            <a:avLst/>
          </a:prstGeom>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6.xml"/><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238471" y="1683604"/>
            <a:ext cx="7631286" cy="3153410"/>
            <a:chOff x="1225219" y="1404504"/>
            <a:chExt cx="7631286" cy="3153410"/>
          </a:xfrm>
        </p:grpSpPr>
        <p:sp>
          <p:nvSpPr>
            <p:cNvPr id="9" name="矩形 8"/>
            <p:cNvSpPr/>
            <p:nvPr userDrawn="1"/>
          </p:nvSpPr>
          <p:spPr>
            <a:xfrm>
              <a:off x="1225219" y="1404504"/>
              <a:ext cx="2744470" cy="3153410"/>
            </a:xfrm>
            <a:prstGeom prst="rect">
              <a:avLst/>
            </a:prstGeom>
          </p:spPr>
          <p:txBody>
            <a:bodyPr wrap="none">
              <a:spAutoFit/>
            </a:bodyPr>
            <a:lstStyle/>
            <a:p>
              <a:r>
                <a:rPr lang="en-US" altLang="zh-CN" sz="19900" b="1" dirty="0">
                  <a:gradFill>
                    <a:gsLst>
                      <a:gs pos="0">
                        <a:srgbClr val="7E0C6E"/>
                      </a:gs>
                      <a:gs pos="33000">
                        <a:srgbClr val="7E0C6E"/>
                      </a:gs>
                      <a:gs pos="86000">
                        <a:schemeClr val="bg1">
                          <a:lumMod val="95000"/>
                        </a:schemeClr>
                      </a:gs>
                    </a:gsLst>
                    <a:lin ang="5400000" scaled="0"/>
                  </a:gradFill>
                  <a:ea typeface="微软雅黑" pitchFamily="34" charset="-122"/>
                </a:rPr>
                <a:t>03</a:t>
              </a:r>
              <a:endParaRPr lang="zh-CN" altLang="en-US" sz="19900" b="1" dirty="0">
                <a:gradFill>
                  <a:gsLst>
                    <a:gs pos="0">
                      <a:srgbClr val="7E0C6E"/>
                    </a:gs>
                    <a:gs pos="33000">
                      <a:srgbClr val="7E0C6E"/>
                    </a:gs>
                    <a:gs pos="86000">
                      <a:schemeClr val="bg1">
                        <a:lumMod val="95000"/>
                      </a:schemeClr>
                    </a:gs>
                  </a:gsLst>
                  <a:lin ang="5400000" scaled="0"/>
                </a:gradFill>
                <a:ea typeface="微软雅黑" pitchFamily="34" charset="-122"/>
              </a:endParaRPr>
            </a:p>
          </p:txBody>
        </p:sp>
        <p:sp>
          <p:nvSpPr>
            <p:cNvPr id="10" name="矩形 9"/>
            <p:cNvSpPr/>
            <p:nvPr userDrawn="1"/>
          </p:nvSpPr>
          <p:spPr>
            <a:xfrm>
              <a:off x="4762025" y="2027583"/>
              <a:ext cx="4094480" cy="768350"/>
            </a:xfrm>
            <a:prstGeom prst="rect">
              <a:avLst/>
            </a:prstGeom>
          </p:spPr>
          <p:txBody>
            <a:bodyPr wrap="none">
              <a:spAutoFit/>
            </a:bodyPr>
            <a:lstStyle/>
            <a:p>
              <a:r>
                <a:rPr lang="zh-CN" altLang="en-US" sz="4400" b="1" dirty="0">
                  <a:solidFill>
                    <a:srgbClr val="7E0C6E"/>
                  </a:solidFill>
                  <a:ea typeface="微软雅黑" pitchFamily="34" charset="-122"/>
                  <a:cs typeface="Arial" panose="020B0604020202090204" pitchFamily="34" charset="0"/>
                </a:rPr>
                <a:t>调研</a:t>
              </a:r>
              <a:r>
                <a:rPr lang="zh-CN" altLang="en-US" sz="4400" b="1" dirty="0">
                  <a:solidFill>
                    <a:srgbClr val="7E0C6E"/>
                  </a:solidFill>
                  <a:ea typeface="微软雅黑" pitchFamily="34" charset="-122"/>
                  <a:cs typeface="Arial" panose="020B0604020202090204" pitchFamily="34" charset="0"/>
                </a:rPr>
                <a:t>采访组汇报</a:t>
              </a:r>
              <a:endParaRPr lang="zh-CN" altLang="en-US" sz="4400" b="1" dirty="0">
                <a:solidFill>
                  <a:srgbClr val="7E0C6E"/>
                </a:solidFill>
                <a:ea typeface="微软雅黑" pitchFamily="34" charset="-122"/>
                <a:cs typeface="Arial" panose="020B0604020202090204" pitchFamily="34" charset="0"/>
              </a:endParaRPr>
            </a:p>
          </p:txBody>
        </p:sp>
        <p:sp>
          <p:nvSpPr>
            <p:cNvPr id="11" name="矩形 10"/>
            <p:cNvSpPr/>
            <p:nvPr userDrawn="1"/>
          </p:nvSpPr>
          <p:spPr>
            <a:xfrm>
              <a:off x="4762025" y="3034127"/>
              <a:ext cx="2672080" cy="521970"/>
            </a:xfrm>
            <a:prstGeom prst="rect">
              <a:avLst/>
            </a:prstGeom>
          </p:spPr>
          <p:txBody>
            <a:bodyPr wrap="none">
              <a:spAutoFit/>
            </a:bodyPr>
            <a:lstStyle/>
            <a:p>
              <a:r>
                <a:rPr lang="zh-CN" altLang="en-US" sz="2800" b="1" dirty="0">
                  <a:solidFill>
                    <a:srgbClr val="7E0C6E">
                      <a:alpha val="61000"/>
                    </a:srgbClr>
                  </a:solidFill>
                  <a:ea typeface="微软雅黑" pitchFamily="34" charset="-122"/>
                  <a:cs typeface="Arial" panose="020B0604020202090204" pitchFamily="34" charset="0"/>
                </a:rPr>
                <a:t>汇报人：范昕</a:t>
              </a:r>
              <a:r>
                <a:rPr lang="zh-CN" altLang="en-US" sz="2800" b="1" dirty="0">
                  <a:solidFill>
                    <a:srgbClr val="7E0C6E">
                      <a:alpha val="61000"/>
                    </a:srgbClr>
                  </a:solidFill>
                  <a:ea typeface="微软雅黑" pitchFamily="34" charset="-122"/>
                  <a:cs typeface="Arial" panose="020B0604020202090204" pitchFamily="34" charset="0"/>
                </a:rPr>
                <a:t>婷</a:t>
              </a:r>
              <a:endParaRPr lang="zh-CN" altLang="en-US" sz="2800" b="1" dirty="0">
                <a:solidFill>
                  <a:srgbClr val="7E0C6E">
                    <a:alpha val="61000"/>
                  </a:srgbClr>
                </a:solidFill>
                <a:ea typeface="微软雅黑" pitchFamily="34" charset="-122"/>
                <a:cs typeface="Arial" panose="020B0604020202090204" pitchFamily="34" charset="0"/>
              </a:endParaRPr>
            </a:p>
          </p:txBody>
        </p:sp>
        <p:cxnSp>
          <p:nvCxnSpPr>
            <p:cNvPr id="12" name="直接连接符 11"/>
            <p:cNvCxnSpPr/>
            <p:nvPr userDrawn="1"/>
          </p:nvCxnSpPr>
          <p:spPr>
            <a:xfrm>
              <a:off x="4479235" y="2027583"/>
              <a:ext cx="0" cy="1709530"/>
            </a:xfrm>
            <a:prstGeom prst="line">
              <a:avLst/>
            </a:prstGeom>
            <a:ln w="38100">
              <a:solidFill>
                <a:schemeClr val="accent1">
                  <a:alpha val="54000"/>
                </a:schemeClr>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8255"/>
            <a:ext cx="7815580" cy="730885"/>
          </a:xfrm>
          <a:prstGeom prst="rect">
            <a:avLst/>
          </a:prstGeom>
          <a:noFill/>
        </p:spPr>
        <p:txBody>
          <a:bodyPr wrap="square" rtlCol="0">
            <a:spAutoFit/>
          </a:bodyPr>
          <a:lstStyle/>
          <a:p>
            <a:pPr>
              <a:lnSpc>
                <a:spcPct val="130000"/>
              </a:lnSpc>
            </a:pPr>
            <a:r>
              <a:rPr lang="en-US" altLang="zh-CN" sz="3200" b="1" dirty="0">
                <a:solidFill>
                  <a:schemeClr val="bg1"/>
                </a:solidFill>
                <a:ea typeface="微软雅黑" pitchFamily="34" charset="-122"/>
              </a:rPr>
              <a:t>3.1  </a:t>
            </a:r>
            <a:r>
              <a:rPr lang="en-US" altLang="zh-CN" sz="2800" b="1" dirty="0">
                <a:solidFill>
                  <a:schemeClr val="bg1"/>
                </a:solidFill>
                <a:ea typeface="微软雅黑" pitchFamily="34" charset="-122"/>
              </a:rPr>
              <a:t>《</a:t>
            </a:r>
            <a:r>
              <a:rPr lang="zh-CN" altLang="en-US" sz="2800" b="1" dirty="0">
                <a:solidFill>
                  <a:schemeClr val="bg1"/>
                </a:solidFill>
                <a:ea typeface="微软雅黑" pitchFamily="34" charset="-122"/>
              </a:rPr>
              <a:t>大邑县文化手册</a:t>
            </a:r>
            <a:r>
              <a:rPr lang="en-US" altLang="zh-CN" sz="2800" b="1" dirty="0">
                <a:solidFill>
                  <a:schemeClr val="bg1"/>
                </a:solidFill>
                <a:ea typeface="微软雅黑" pitchFamily="34" charset="-122"/>
              </a:rPr>
              <a:t>》</a:t>
            </a:r>
            <a:endParaRPr lang="en-US" altLang="zh-CN" sz="2800" b="1" dirty="0">
              <a:solidFill>
                <a:schemeClr val="bg1"/>
              </a:solidFill>
              <a:ea typeface="微软雅黑" pitchFamily="34" charset="-122"/>
            </a:endParaRPr>
          </a:p>
        </p:txBody>
      </p:sp>
      <p:pic>
        <p:nvPicPr>
          <p:cNvPr id="5" name="图片 4" descr="书籍装帧_车线经折装东京梦华录_2_松绿玫瑰_来自小红书网页版"/>
          <p:cNvPicPr>
            <a:picLocks noChangeAspect="1"/>
          </p:cNvPicPr>
          <p:nvPr/>
        </p:nvPicPr>
        <p:blipFill>
          <a:blip r:embed="rId1"/>
          <a:stretch>
            <a:fillRect/>
          </a:stretch>
        </p:blipFill>
        <p:spPr>
          <a:xfrm>
            <a:off x="581660" y="847725"/>
            <a:ext cx="5287010" cy="3968750"/>
          </a:xfrm>
          <a:prstGeom prst="rect">
            <a:avLst/>
          </a:prstGeom>
        </p:spPr>
      </p:pic>
      <p:pic>
        <p:nvPicPr>
          <p:cNvPr id="6" name="图片 5" descr="书籍装帧_车线经折装东京梦华录_4_松绿玫瑰_来自小红书网页版"/>
          <p:cNvPicPr>
            <a:picLocks noChangeAspect="1"/>
          </p:cNvPicPr>
          <p:nvPr/>
        </p:nvPicPr>
        <p:blipFill>
          <a:blip r:embed="rId2"/>
          <a:srcRect l="-242" t="919" r="242" b="8750"/>
          <a:stretch>
            <a:fillRect/>
          </a:stretch>
        </p:blipFill>
        <p:spPr>
          <a:xfrm>
            <a:off x="6145530" y="847725"/>
            <a:ext cx="5521325" cy="4003040"/>
          </a:xfrm>
          <a:prstGeom prst="rect">
            <a:avLst/>
          </a:prstGeom>
        </p:spPr>
      </p:pic>
      <p:sp>
        <p:nvSpPr>
          <p:cNvPr id="31" name="文本框 30"/>
          <p:cNvSpPr txBox="1"/>
          <p:nvPr/>
        </p:nvSpPr>
        <p:spPr>
          <a:xfrm>
            <a:off x="450215" y="5463540"/>
            <a:ext cx="11457305" cy="840105"/>
          </a:xfrm>
          <a:prstGeom prst="rect">
            <a:avLst/>
          </a:prstGeom>
          <a:noFill/>
        </p:spPr>
        <p:txBody>
          <a:bodyPr wrap="square" rtlCol="0">
            <a:noAutofit/>
          </a:bodyPr>
          <a:p>
            <a:r>
              <a:rPr lang="zh-CN" altLang="en-US" sz="2000" b="1">
                <a:latin typeface="微软雅黑" charset="0"/>
                <a:ea typeface="微软雅黑" charset="0"/>
              </a:rPr>
              <a:t>基于现有的《大邑县诗词集》</a:t>
            </a:r>
            <a:r>
              <a:rPr lang="en-US" altLang="zh-CN" sz="2000" b="1">
                <a:latin typeface="微软雅黑" charset="0"/>
                <a:ea typeface="微软雅黑" charset="0"/>
              </a:rPr>
              <a:t>，</a:t>
            </a:r>
            <a:r>
              <a:rPr lang="zh-CN" altLang="en-US" sz="2000" b="1">
                <a:latin typeface="微软雅黑" charset="0"/>
                <a:ea typeface="微软雅黑" charset="0"/>
              </a:rPr>
              <a:t>从中精选十余首与大邑县主要</a:t>
            </a:r>
            <a:r>
              <a:rPr lang="zh-CN" altLang="en-US" sz="2000" b="1">
                <a:solidFill>
                  <a:schemeClr val="accent1"/>
                </a:solidFill>
                <a:latin typeface="微软雅黑" charset="0"/>
                <a:ea typeface="微软雅黑" charset="0"/>
              </a:rPr>
              <a:t>文旅地标</a:t>
            </a:r>
            <a:r>
              <a:rPr lang="zh-CN" altLang="en-US" sz="2000" b="1">
                <a:latin typeface="微软雅黑" charset="0"/>
                <a:ea typeface="微软雅黑" charset="0"/>
              </a:rPr>
              <a:t>相关的诗词进行文化意蕴解读，配合上大邑县文旅</a:t>
            </a:r>
            <a:r>
              <a:rPr lang="zh-CN" altLang="en-US" sz="2000" b="1">
                <a:solidFill>
                  <a:schemeClr val="accent1"/>
                </a:solidFill>
                <a:latin typeface="微软雅黑" charset="0"/>
                <a:ea typeface="微软雅黑" charset="0"/>
              </a:rPr>
              <a:t>地图</a:t>
            </a:r>
            <a:r>
              <a:rPr lang="zh-CN" altLang="en-US" sz="2000" b="1">
                <a:latin typeface="微软雅黑" charset="0"/>
                <a:ea typeface="微软雅黑" charset="0"/>
              </a:rPr>
              <a:t>，最后呈现为面向游客的</a:t>
            </a:r>
            <a:r>
              <a:rPr lang="en-US" altLang="zh-CN" sz="2000" b="1">
                <a:latin typeface="微软雅黑" charset="0"/>
                <a:ea typeface="微软雅黑" charset="0"/>
              </a:rPr>
              <a:t>、</a:t>
            </a:r>
            <a:r>
              <a:rPr lang="zh-CN" altLang="en-US" sz="2000" b="1">
                <a:latin typeface="微软雅黑" charset="0"/>
                <a:ea typeface="微软雅黑" charset="0"/>
              </a:rPr>
              <a:t>融合大邑文化底蕴与地理指南的文旅手册。</a:t>
            </a:r>
            <a:endParaRPr lang="zh-CN" altLang="en-US" sz="2000" b="1">
              <a:latin typeface="微软雅黑" charset="0"/>
              <a:ea typeface="微软雅黑" charset="0"/>
            </a:endParaRPr>
          </a:p>
        </p:txBody>
      </p:sp>
      <p:sp>
        <p:nvSpPr>
          <p:cNvPr id="7" name="文本框 6"/>
          <p:cNvSpPr txBox="1"/>
          <p:nvPr/>
        </p:nvSpPr>
        <p:spPr>
          <a:xfrm>
            <a:off x="5276850" y="4941570"/>
            <a:ext cx="3585210" cy="337185"/>
          </a:xfrm>
          <a:prstGeom prst="rect">
            <a:avLst/>
          </a:prstGeom>
          <a:noFill/>
        </p:spPr>
        <p:txBody>
          <a:bodyPr wrap="square" rtlCol="0">
            <a:spAutoFit/>
          </a:bodyPr>
          <a:p>
            <a:r>
              <a:rPr lang="zh-CN" altLang="en-US" sz="1600" b="1">
                <a:latin typeface="宋体" charset="0"/>
                <a:ea typeface="宋体" charset="0"/>
              </a:rPr>
              <a:t>实物效果示意图</a:t>
            </a:r>
            <a:endParaRPr lang="zh-CN" altLang="en-US" sz="1600" b="1">
              <a:latin typeface="宋体" charset="0"/>
              <a:ea typeface="宋体"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椭圆 68"/>
          <p:cNvSpPr/>
          <p:nvPr/>
        </p:nvSpPr>
        <p:spPr>
          <a:xfrm>
            <a:off x="-691682" y="-3392714"/>
            <a:ext cx="13643428" cy="13643428"/>
          </a:xfrm>
          <a:prstGeom prst="ellipse">
            <a:avLst/>
          </a:prstGeom>
          <a:noFill/>
          <a:ln w="1270000">
            <a:gradFill>
              <a:gsLst>
                <a:gs pos="0">
                  <a:schemeClr val="accent1">
                    <a:lumMod val="60000"/>
                    <a:lumOff val="40000"/>
                    <a:alpha val="10000"/>
                  </a:schemeClr>
                </a:gs>
                <a:gs pos="16000">
                  <a:schemeClr val="accent2">
                    <a:lumMod val="60000"/>
                    <a:lumOff val="40000"/>
                    <a:alpha val="30000"/>
                  </a:schemeClr>
                </a:gs>
                <a:gs pos="76000">
                  <a:schemeClr val="accent2">
                    <a:lumMod val="60000"/>
                    <a:lumOff val="40000"/>
                    <a:alpha val="30000"/>
                  </a:schemeClr>
                </a:gs>
                <a:gs pos="100000">
                  <a:schemeClr val="accent1">
                    <a:lumMod val="60000"/>
                    <a:lumOff val="40000"/>
                    <a:alpha val="5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4" name="文本框 3"/>
          <p:cNvSpPr txBox="1"/>
          <p:nvPr/>
        </p:nvSpPr>
        <p:spPr>
          <a:xfrm>
            <a:off x="0" y="-8255"/>
            <a:ext cx="7815580" cy="730885"/>
          </a:xfrm>
          <a:prstGeom prst="rect">
            <a:avLst/>
          </a:prstGeom>
          <a:noFill/>
        </p:spPr>
        <p:txBody>
          <a:bodyPr wrap="square" rtlCol="0">
            <a:spAutoFit/>
          </a:bodyPr>
          <a:lstStyle/>
          <a:p>
            <a:pPr>
              <a:lnSpc>
                <a:spcPct val="130000"/>
              </a:lnSpc>
            </a:pPr>
            <a:r>
              <a:rPr lang="en-US" altLang="zh-CN" sz="3200" b="1" dirty="0">
                <a:solidFill>
                  <a:schemeClr val="bg1"/>
                </a:solidFill>
                <a:ea typeface="微软雅黑" pitchFamily="34" charset="-122"/>
              </a:rPr>
              <a:t>3.1  </a:t>
            </a:r>
            <a:r>
              <a:rPr lang="en-US" altLang="zh-CN" sz="2800" b="1" dirty="0">
                <a:solidFill>
                  <a:schemeClr val="bg1"/>
                </a:solidFill>
                <a:ea typeface="微软雅黑" pitchFamily="34" charset="-122"/>
              </a:rPr>
              <a:t>《</a:t>
            </a:r>
            <a:r>
              <a:rPr lang="zh-CN" altLang="en-US" sz="2800" b="1" dirty="0">
                <a:solidFill>
                  <a:schemeClr val="bg1"/>
                </a:solidFill>
                <a:ea typeface="微软雅黑" pitchFamily="34" charset="-122"/>
              </a:rPr>
              <a:t>大邑县文化手册</a:t>
            </a:r>
            <a:r>
              <a:rPr lang="en-US" altLang="zh-CN" sz="2800" b="1" dirty="0">
                <a:solidFill>
                  <a:schemeClr val="bg1"/>
                </a:solidFill>
                <a:ea typeface="微软雅黑" pitchFamily="34" charset="-122"/>
              </a:rPr>
              <a:t>》</a:t>
            </a:r>
            <a:endParaRPr lang="en-US" altLang="zh-CN" sz="2800" b="1" dirty="0">
              <a:solidFill>
                <a:schemeClr val="bg1"/>
              </a:solidFill>
              <a:ea typeface="微软雅黑" pitchFamily="34" charset="-122"/>
            </a:endParaRPr>
          </a:p>
        </p:txBody>
      </p:sp>
      <p:grpSp>
        <p:nvGrpSpPr>
          <p:cNvPr id="71" name="组合 70"/>
          <p:cNvGrpSpPr/>
          <p:nvPr/>
        </p:nvGrpSpPr>
        <p:grpSpPr>
          <a:xfrm>
            <a:off x="1659038" y="-883004"/>
            <a:ext cx="8873924" cy="8865714"/>
            <a:chOff x="16996201" y="-883004"/>
            <a:chExt cx="8873924" cy="8865714"/>
          </a:xfrm>
          <a:solidFill>
            <a:schemeClr val="accent2">
              <a:alpha val="20000"/>
            </a:schemeClr>
          </a:solidFill>
        </p:grpSpPr>
        <p:sp>
          <p:nvSpPr>
            <p:cNvPr id="72" name="Freeform 6"/>
            <p:cNvSpPr>
              <a:spLocks noEditPoints="1"/>
            </p:cNvSpPr>
            <p:nvPr/>
          </p:nvSpPr>
          <p:spPr bwMode="auto">
            <a:xfrm>
              <a:off x="16996201" y="-883004"/>
              <a:ext cx="8873924" cy="8865714"/>
            </a:xfrm>
            <a:custGeom>
              <a:avLst/>
              <a:gdLst>
                <a:gd name="T0" fmla="*/ 5154 w 11157"/>
                <a:gd name="T1" fmla="*/ 11094 h 11157"/>
                <a:gd name="T2" fmla="*/ 6017 w 11157"/>
                <a:gd name="T3" fmla="*/ 11093 h 11157"/>
                <a:gd name="T4" fmla="*/ 6299 w 11157"/>
                <a:gd name="T5" fmla="*/ 11064 h 11157"/>
                <a:gd name="T6" fmla="*/ 4454 w 11157"/>
                <a:gd name="T7" fmla="*/ 10948 h 11157"/>
                <a:gd name="T8" fmla="*/ 4087 w 11157"/>
                <a:gd name="T9" fmla="*/ 10953 h 11157"/>
                <a:gd name="T10" fmla="*/ 7084 w 11157"/>
                <a:gd name="T11" fmla="*/ 10855 h 11157"/>
                <a:gd name="T12" fmla="*/ 7443 w 11157"/>
                <a:gd name="T13" fmla="*/ 10834 h 11157"/>
                <a:gd name="T14" fmla="*/ 7793 w 11157"/>
                <a:gd name="T15" fmla="*/ 10600 h 11157"/>
                <a:gd name="T16" fmla="*/ 3077 w 11157"/>
                <a:gd name="T17" fmla="*/ 10511 h 11157"/>
                <a:gd name="T18" fmla="*/ 2665 w 11157"/>
                <a:gd name="T19" fmla="*/ 10279 h 11157"/>
                <a:gd name="T20" fmla="*/ 8502 w 11157"/>
                <a:gd name="T21" fmla="*/ 10273 h 11157"/>
                <a:gd name="T22" fmla="*/ 8738 w 11157"/>
                <a:gd name="T23" fmla="*/ 10117 h 11157"/>
                <a:gd name="T24" fmla="*/ 2089 w 11157"/>
                <a:gd name="T25" fmla="*/ 9820 h 11157"/>
                <a:gd name="T26" fmla="*/ 1773 w 11157"/>
                <a:gd name="T27" fmla="*/ 9654 h 11157"/>
                <a:gd name="T28" fmla="*/ 9360 w 11157"/>
                <a:gd name="T29" fmla="*/ 9565 h 11157"/>
                <a:gd name="T30" fmla="*/ 9627 w 11157"/>
                <a:gd name="T31" fmla="*/ 9392 h 11157"/>
                <a:gd name="T32" fmla="*/ 1290 w 11157"/>
                <a:gd name="T33" fmla="*/ 9021 h 11157"/>
                <a:gd name="T34" fmla="*/ 1062 w 11157"/>
                <a:gd name="T35" fmla="*/ 8815 h 11157"/>
                <a:gd name="T36" fmla="*/ 854 w 11157"/>
                <a:gd name="T37" fmla="*/ 8405 h 11157"/>
                <a:gd name="T38" fmla="*/ 10350 w 11157"/>
                <a:gd name="T39" fmla="*/ 8467 h 11157"/>
                <a:gd name="T40" fmla="*/ 10452 w 11157"/>
                <a:gd name="T41" fmla="*/ 8091 h 11157"/>
                <a:gd name="T42" fmla="*/ 549 w 11157"/>
                <a:gd name="T43" fmla="*/ 7765 h 11157"/>
                <a:gd name="T44" fmla="*/ 323 w 11157"/>
                <a:gd name="T45" fmla="*/ 7449 h 11157"/>
                <a:gd name="T46" fmla="*/ 10795 w 11157"/>
                <a:gd name="T47" fmla="*/ 7373 h 11157"/>
                <a:gd name="T48" fmla="*/ 10909 w 11157"/>
                <a:gd name="T49" fmla="*/ 7107 h 11157"/>
                <a:gd name="T50" fmla="*/ 10997 w 11157"/>
                <a:gd name="T51" fmla="*/ 6646 h 11157"/>
                <a:gd name="T52" fmla="*/ 105 w 11157"/>
                <a:gd name="T53" fmla="*/ 6381 h 11157"/>
                <a:gd name="T54" fmla="*/ 57 w 11157"/>
                <a:gd name="T55" fmla="*/ 5912 h 11157"/>
                <a:gd name="T56" fmla="*/ 11101 w 11157"/>
                <a:gd name="T57" fmla="*/ 5898 h 11157"/>
                <a:gd name="T58" fmla="*/ 11157 w 11157"/>
                <a:gd name="T59" fmla="*/ 5568 h 11157"/>
                <a:gd name="T60" fmla="*/ 11049 w 11157"/>
                <a:gd name="T61" fmla="*/ 5194 h 11157"/>
                <a:gd name="T62" fmla="*/ 104 w 11157"/>
                <a:gd name="T63" fmla="*/ 4782 h 11157"/>
                <a:gd name="T64" fmla="*/ 152 w 11157"/>
                <a:gd name="T65" fmla="*/ 4503 h 11157"/>
                <a:gd name="T66" fmla="*/ 10993 w 11157"/>
                <a:gd name="T67" fmla="*/ 4396 h 11157"/>
                <a:gd name="T68" fmla="*/ 10858 w 11157"/>
                <a:gd name="T69" fmla="*/ 4090 h 11157"/>
                <a:gd name="T70" fmla="*/ 365 w 11157"/>
                <a:gd name="T71" fmla="*/ 3683 h 11157"/>
                <a:gd name="T72" fmla="*/ 503 w 11157"/>
                <a:gd name="T73" fmla="*/ 3426 h 11157"/>
                <a:gd name="T74" fmla="*/ 666 w 11157"/>
                <a:gd name="T75" fmla="*/ 2991 h 11157"/>
                <a:gd name="T76" fmla="*/ 10508 w 11157"/>
                <a:gd name="T77" fmla="*/ 3069 h 11157"/>
                <a:gd name="T78" fmla="*/ 10275 w 11157"/>
                <a:gd name="T79" fmla="*/ 2658 h 11157"/>
                <a:gd name="T80" fmla="*/ 1086 w 11157"/>
                <a:gd name="T81" fmla="*/ 2354 h 11157"/>
                <a:gd name="T82" fmla="*/ 1257 w 11157"/>
                <a:gd name="T83" fmla="*/ 2129 h 11157"/>
                <a:gd name="T84" fmla="*/ 9863 w 11157"/>
                <a:gd name="T85" fmla="*/ 2036 h 11157"/>
                <a:gd name="T86" fmla="*/ 9615 w 11157"/>
                <a:gd name="T87" fmla="*/ 1847 h 11157"/>
                <a:gd name="T88" fmla="*/ 9347 w 11157"/>
                <a:gd name="T89" fmla="*/ 1486 h 11157"/>
                <a:gd name="T90" fmla="*/ 2086 w 11157"/>
                <a:gd name="T91" fmla="*/ 1339 h 11157"/>
                <a:gd name="T92" fmla="*/ 2387 w 11157"/>
                <a:gd name="T93" fmla="*/ 1016 h 11157"/>
                <a:gd name="T94" fmla="*/ 8800 w 11157"/>
                <a:gd name="T95" fmla="*/ 1084 h 11157"/>
                <a:gd name="T96" fmla="*/ 8405 w 11157"/>
                <a:gd name="T97" fmla="*/ 825 h 11157"/>
                <a:gd name="T98" fmla="*/ 3052 w 11157"/>
                <a:gd name="T99" fmla="*/ 712 h 11157"/>
                <a:gd name="T100" fmla="*/ 3370 w 11157"/>
                <a:gd name="T101" fmla="*/ 460 h 11157"/>
                <a:gd name="T102" fmla="*/ 7819 w 11157"/>
                <a:gd name="T103" fmla="*/ 521 h 11157"/>
                <a:gd name="T104" fmla="*/ 7379 w 11157"/>
                <a:gd name="T105" fmla="*/ 348 h 11157"/>
                <a:gd name="T106" fmla="*/ 4093 w 11157"/>
                <a:gd name="T107" fmla="*/ 299 h 11157"/>
                <a:gd name="T108" fmla="*/ 4437 w 11157"/>
                <a:gd name="T109" fmla="*/ 117 h 11157"/>
                <a:gd name="T110" fmla="*/ 6706 w 11157"/>
                <a:gd name="T111" fmla="*/ 114 h 11157"/>
                <a:gd name="T112" fmla="*/ 6318 w 11157"/>
                <a:gd name="T113" fmla="*/ 144 h 11157"/>
                <a:gd name="T114" fmla="*/ 5195 w 11157"/>
                <a:gd name="T115" fmla="*/ 13 h 11157"/>
                <a:gd name="T116" fmla="*/ 5619 w 11157"/>
                <a:gd name="T117" fmla="*/ 47 h 11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57" h="11157">
                  <a:moveTo>
                    <a:pt x="5592" y="11063"/>
                  </a:moveTo>
                  <a:cubicBezTo>
                    <a:pt x="5590" y="11063"/>
                    <a:pt x="5588" y="11063"/>
                    <a:pt x="5585" y="11063"/>
                  </a:cubicBezTo>
                  <a:cubicBezTo>
                    <a:pt x="5583" y="11063"/>
                    <a:pt x="5581" y="11063"/>
                    <a:pt x="5579" y="11063"/>
                  </a:cubicBezTo>
                  <a:cubicBezTo>
                    <a:pt x="5553" y="11063"/>
                    <a:pt x="5532" y="11084"/>
                    <a:pt x="5532" y="11110"/>
                  </a:cubicBezTo>
                  <a:cubicBezTo>
                    <a:pt x="5532" y="11136"/>
                    <a:pt x="5553" y="11157"/>
                    <a:pt x="5579" y="11157"/>
                  </a:cubicBezTo>
                  <a:cubicBezTo>
                    <a:pt x="5581" y="11157"/>
                    <a:pt x="5583" y="11157"/>
                    <a:pt x="5586" y="11157"/>
                  </a:cubicBezTo>
                  <a:cubicBezTo>
                    <a:pt x="5588" y="11157"/>
                    <a:pt x="5590" y="11157"/>
                    <a:pt x="5593" y="11157"/>
                  </a:cubicBezTo>
                  <a:cubicBezTo>
                    <a:pt x="5619" y="11157"/>
                    <a:pt x="5640" y="11136"/>
                    <a:pt x="5640" y="11110"/>
                  </a:cubicBezTo>
                  <a:cubicBezTo>
                    <a:pt x="5640" y="11084"/>
                    <a:pt x="5618" y="11063"/>
                    <a:pt x="5592" y="11063"/>
                  </a:cubicBezTo>
                  <a:moveTo>
                    <a:pt x="5201" y="11050"/>
                  </a:moveTo>
                  <a:cubicBezTo>
                    <a:pt x="5177" y="11050"/>
                    <a:pt x="5156" y="11069"/>
                    <a:pt x="5154" y="11094"/>
                  </a:cubicBezTo>
                  <a:cubicBezTo>
                    <a:pt x="5152" y="11120"/>
                    <a:pt x="5172" y="11143"/>
                    <a:pt x="5198" y="11144"/>
                  </a:cubicBezTo>
                  <a:cubicBezTo>
                    <a:pt x="5199" y="11144"/>
                    <a:pt x="5201" y="11144"/>
                    <a:pt x="5202" y="11144"/>
                  </a:cubicBezTo>
                  <a:cubicBezTo>
                    <a:pt x="5226" y="11144"/>
                    <a:pt x="5247" y="11125"/>
                    <a:pt x="5248" y="11101"/>
                  </a:cubicBezTo>
                  <a:cubicBezTo>
                    <a:pt x="5250" y="11074"/>
                    <a:pt x="5231" y="11052"/>
                    <a:pt x="5205" y="11050"/>
                  </a:cubicBezTo>
                  <a:cubicBezTo>
                    <a:pt x="5204" y="11050"/>
                    <a:pt x="5202" y="11050"/>
                    <a:pt x="5201" y="11050"/>
                  </a:cubicBezTo>
                  <a:moveTo>
                    <a:pt x="5970" y="11049"/>
                  </a:moveTo>
                  <a:cubicBezTo>
                    <a:pt x="5969" y="11049"/>
                    <a:pt x="5968" y="11049"/>
                    <a:pt x="5966" y="11049"/>
                  </a:cubicBezTo>
                  <a:cubicBezTo>
                    <a:pt x="5941" y="11051"/>
                    <a:pt x="5921" y="11073"/>
                    <a:pt x="5923" y="11100"/>
                  </a:cubicBezTo>
                  <a:cubicBezTo>
                    <a:pt x="5924" y="11124"/>
                    <a:pt x="5945" y="11143"/>
                    <a:pt x="5970" y="11144"/>
                  </a:cubicBezTo>
                  <a:cubicBezTo>
                    <a:pt x="5971" y="11144"/>
                    <a:pt x="5972" y="11143"/>
                    <a:pt x="5973" y="11143"/>
                  </a:cubicBezTo>
                  <a:cubicBezTo>
                    <a:pt x="5999" y="11141"/>
                    <a:pt x="6019" y="11119"/>
                    <a:pt x="6017" y="11093"/>
                  </a:cubicBezTo>
                  <a:cubicBezTo>
                    <a:pt x="6015" y="11068"/>
                    <a:pt x="5994" y="11049"/>
                    <a:pt x="5970" y="11049"/>
                  </a:cubicBezTo>
                  <a:moveTo>
                    <a:pt x="4826" y="11012"/>
                  </a:moveTo>
                  <a:cubicBezTo>
                    <a:pt x="4803" y="11012"/>
                    <a:pt x="4782" y="11029"/>
                    <a:pt x="4779" y="11052"/>
                  </a:cubicBezTo>
                  <a:cubicBezTo>
                    <a:pt x="4776" y="11079"/>
                    <a:pt x="4794" y="11102"/>
                    <a:pt x="4820" y="11106"/>
                  </a:cubicBezTo>
                  <a:cubicBezTo>
                    <a:pt x="4822" y="11106"/>
                    <a:pt x="4824" y="11106"/>
                    <a:pt x="4826" y="11106"/>
                  </a:cubicBezTo>
                  <a:cubicBezTo>
                    <a:pt x="4849" y="11106"/>
                    <a:pt x="4869" y="11089"/>
                    <a:pt x="4873" y="11065"/>
                  </a:cubicBezTo>
                  <a:cubicBezTo>
                    <a:pt x="4876" y="11039"/>
                    <a:pt x="4858" y="11016"/>
                    <a:pt x="4832" y="11012"/>
                  </a:cubicBezTo>
                  <a:cubicBezTo>
                    <a:pt x="4830" y="11012"/>
                    <a:pt x="4828" y="11012"/>
                    <a:pt x="4826" y="11012"/>
                  </a:cubicBezTo>
                  <a:moveTo>
                    <a:pt x="6345" y="11010"/>
                  </a:moveTo>
                  <a:cubicBezTo>
                    <a:pt x="6343" y="11010"/>
                    <a:pt x="6341" y="11010"/>
                    <a:pt x="6339" y="11010"/>
                  </a:cubicBezTo>
                  <a:cubicBezTo>
                    <a:pt x="6313" y="11014"/>
                    <a:pt x="6295" y="11038"/>
                    <a:pt x="6299" y="11064"/>
                  </a:cubicBezTo>
                  <a:cubicBezTo>
                    <a:pt x="6302" y="11087"/>
                    <a:pt x="6322" y="11104"/>
                    <a:pt x="6345" y="11104"/>
                  </a:cubicBezTo>
                  <a:cubicBezTo>
                    <a:pt x="6347" y="11104"/>
                    <a:pt x="6350" y="11104"/>
                    <a:pt x="6352" y="11104"/>
                  </a:cubicBezTo>
                  <a:cubicBezTo>
                    <a:pt x="6378" y="11100"/>
                    <a:pt x="6395" y="11076"/>
                    <a:pt x="6392" y="11050"/>
                  </a:cubicBezTo>
                  <a:cubicBezTo>
                    <a:pt x="6389" y="11027"/>
                    <a:pt x="6368" y="11010"/>
                    <a:pt x="6345" y="11010"/>
                  </a:cubicBezTo>
                  <a:moveTo>
                    <a:pt x="4454" y="10948"/>
                  </a:moveTo>
                  <a:cubicBezTo>
                    <a:pt x="4432" y="10948"/>
                    <a:pt x="4412" y="10963"/>
                    <a:pt x="4408" y="10985"/>
                  </a:cubicBezTo>
                  <a:cubicBezTo>
                    <a:pt x="4402" y="11011"/>
                    <a:pt x="4419" y="11036"/>
                    <a:pt x="4444" y="11041"/>
                  </a:cubicBezTo>
                  <a:cubicBezTo>
                    <a:pt x="4447" y="11042"/>
                    <a:pt x="4451" y="11042"/>
                    <a:pt x="4454" y="11042"/>
                  </a:cubicBezTo>
                  <a:cubicBezTo>
                    <a:pt x="4476" y="11042"/>
                    <a:pt x="4496" y="11027"/>
                    <a:pt x="4500" y="11004"/>
                  </a:cubicBezTo>
                  <a:cubicBezTo>
                    <a:pt x="4505" y="10979"/>
                    <a:pt x="4489" y="10954"/>
                    <a:pt x="4464" y="10949"/>
                  </a:cubicBezTo>
                  <a:cubicBezTo>
                    <a:pt x="4460" y="10948"/>
                    <a:pt x="4457" y="10948"/>
                    <a:pt x="4454" y="10948"/>
                  </a:cubicBezTo>
                  <a:moveTo>
                    <a:pt x="6717" y="10945"/>
                  </a:moveTo>
                  <a:cubicBezTo>
                    <a:pt x="6714" y="10945"/>
                    <a:pt x="6711" y="10945"/>
                    <a:pt x="6707" y="10946"/>
                  </a:cubicBezTo>
                  <a:cubicBezTo>
                    <a:pt x="6682" y="10951"/>
                    <a:pt x="6665" y="10976"/>
                    <a:pt x="6671" y="11002"/>
                  </a:cubicBezTo>
                  <a:cubicBezTo>
                    <a:pt x="6675" y="11024"/>
                    <a:pt x="6695" y="11039"/>
                    <a:pt x="6717" y="11039"/>
                  </a:cubicBezTo>
                  <a:cubicBezTo>
                    <a:pt x="6720" y="11039"/>
                    <a:pt x="6724" y="11039"/>
                    <a:pt x="6727" y="11039"/>
                  </a:cubicBezTo>
                  <a:cubicBezTo>
                    <a:pt x="6752" y="11033"/>
                    <a:pt x="6769" y="11008"/>
                    <a:pt x="6763" y="10982"/>
                  </a:cubicBezTo>
                  <a:cubicBezTo>
                    <a:pt x="6759" y="10960"/>
                    <a:pt x="6739" y="10945"/>
                    <a:pt x="6717" y="10945"/>
                  </a:cubicBezTo>
                  <a:moveTo>
                    <a:pt x="4087" y="10858"/>
                  </a:moveTo>
                  <a:cubicBezTo>
                    <a:pt x="4066" y="10858"/>
                    <a:pt x="4047" y="10872"/>
                    <a:pt x="4042" y="10893"/>
                  </a:cubicBezTo>
                  <a:cubicBezTo>
                    <a:pt x="4035" y="10918"/>
                    <a:pt x="4049" y="10944"/>
                    <a:pt x="4074" y="10951"/>
                  </a:cubicBezTo>
                  <a:cubicBezTo>
                    <a:pt x="4078" y="10952"/>
                    <a:pt x="4083" y="10953"/>
                    <a:pt x="4087" y="10953"/>
                  </a:cubicBezTo>
                  <a:cubicBezTo>
                    <a:pt x="4108" y="10953"/>
                    <a:pt x="4127" y="10939"/>
                    <a:pt x="4133" y="10919"/>
                  </a:cubicBezTo>
                  <a:cubicBezTo>
                    <a:pt x="4140" y="10893"/>
                    <a:pt x="4125" y="10867"/>
                    <a:pt x="4100" y="10860"/>
                  </a:cubicBezTo>
                  <a:cubicBezTo>
                    <a:pt x="4096" y="10859"/>
                    <a:pt x="4091" y="10858"/>
                    <a:pt x="4087" y="10858"/>
                  </a:cubicBezTo>
                  <a:moveTo>
                    <a:pt x="7084" y="10855"/>
                  </a:moveTo>
                  <a:cubicBezTo>
                    <a:pt x="7079" y="10855"/>
                    <a:pt x="7075" y="10855"/>
                    <a:pt x="7071" y="10857"/>
                  </a:cubicBezTo>
                  <a:cubicBezTo>
                    <a:pt x="7071" y="10857"/>
                    <a:pt x="7071" y="10857"/>
                    <a:pt x="7071" y="10857"/>
                  </a:cubicBezTo>
                  <a:cubicBezTo>
                    <a:pt x="7046" y="10863"/>
                    <a:pt x="7031" y="10890"/>
                    <a:pt x="7038" y="10915"/>
                  </a:cubicBezTo>
                  <a:cubicBezTo>
                    <a:pt x="7044" y="10936"/>
                    <a:pt x="7063" y="10949"/>
                    <a:pt x="7083" y="10949"/>
                  </a:cubicBezTo>
                  <a:cubicBezTo>
                    <a:pt x="7088" y="10949"/>
                    <a:pt x="7092" y="10948"/>
                    <a:pt x="7096" y="10947"/>
                  </a:cubicBezTo>
                  <a:cubicBezTo>
                    <a:pt x="7122" y="10940"/>
                    <a:pt x="7136" y="10914"/>
                    <a:pt x="7129" y="10889"/>
                  </a:cubicBezTo>
                  <a:cubicBezTo>
                    <a:pt x="7123" y="10868"/>
                    <a:pt x="7104" y="10855"/>
                    <a:pt x="7084" y="10855"/>
                  </a:cubicBezTo>
                  <a:moveTo>
                    <a:pt x="3727" y="10744"/>
                  </a:moveTo>
                  <a:cubicBezTo>
                    <a:pt x="3708" y="10744"/>
                    <a:pt x="3690" y="10756"/>
                    <a:pt x="3683" y="10776"/>
                  </a:cubicBezTo>
                  <a:cubicBezTo>
                    <a:pt x="3674" y="10800"/>
                    <a:pt x="3687" y="10827"/>
                    <a:pt x="3711" y="10836"/>
                  </a:cubicBezTo>
                  <a:cubicBezTo>
                    <a:pt x="3717" y="10838"/>
                    <a:pt x="3722" y="10839"/>
                    <a:pt x="3727" y="10839"/>
                  </a:cubicBezTo>
                  <a:cubicBezTo>
                    <a:pt x="3747" y="10839"/>
                    <a:pt x="3765" y="10827"/>
                    <a:pt x="3772" y="10807"/>
                  </a:cubicBezTo>
                  <a:cubicBezTo>
                    <a:pt x="3781" y="10783"/>
                    <a:pt x="3768" y="10755"/>
                    <a:pt x="3743" y="10747"/>
                  </a:cubicBezTo>
                  <a:cubicBezTo>
                    <a:pt x="3738" y="10745"/>
                    <a:pt x="3732" y="10744"/>
                    <a:pt x="3727" y="10744"/>
                  </a:cubicBezTo>
                  <a:moveTo>
                    <a:pt x="7443" y="10739"/>
                  </a:moveTo>
                  <a:cubicBezTo>
                    <a:pt x="7438" y="10739"/>
                    <a:pt x="7432" y="10740"/>
                    <a:pt x="7427" y="10742"/>
                  </a:cubicBezTo>
                  <a:cubicBezTo>
                    <a:pt x="7402" y="10751"/>
                    <a:pt x="7390" y="10778"/>
                    <a:pt x="7399" y="10803"/>
                  </a:cubicBezTo>
                  <a:cubicBezTo>
                    <a:pt x="7406" y="10822"/>
                    <a:pt x="7424" y="10834"/>
                    <a:pt x="7443" y="10834"/>
                  </a:cubicBezTo>
                  <a:cubicBezTo>
                    <a:pt x="7448" y="10834"/>
                    <a:pt x="7454" y="10833"/>
                    <a:pt x="7459" y="10831"/>
                  </a:cubicBezTo>
                  <a:cubicBezTo>
                    <a:pt x="7484" y="10822"/>
                    <a:pt x="7496" y="10795"/>
                    <a:pt x="7487" y="10771"/>
                  </a:cubicBezTo>
                  <a:cubicBezTo>
                    <a:pt x="7481" y="10751"/>
                    <a:pt x="7462" y="10739"/>
                    <a:pt x="7443" y="10739"/>
                  </a:cubicBezTo>
                  <a:moveTo>
                    <a:pt x="3376" y="10605"/>
                  </a:moveTo>
                  <a:cubicBezTo>
                    <a:pt x="3358" y="10605"/>
                    <a:pt x="3340" y="10616"/>
                    <a:pt x="3333" y="10633"/>
                  </a:cubicBezTo>
                  <a:cubicBezTo>
                    <a:pt x="3322" y="10657"/>
                    <a:pt x="3333" y="10685"/>
                    <a:pt x="3357" y="10696"/>
                  </a:cubicBezTo>
                  <a:cubicBezTo>
                    <a:pt x="3363" y="10698"/>
                    <a:pt x="3369" y="10699"/>
                    <a:pt x="3376" y="10699"/>
                  </a:cubicBezTo>
                  <a:cubicBezTo>
                    <a:pt x="3394" y="10699"/>
                    <a:pt x="3411" y="10689"/>
                    <a:pt x="3419" y="10671"/>
                  </a:cubicBezTo>
                  <a:cubicBezTo>
                    <a:pt x="3430" y="10647"/>
                    <a:pt x="3419" y="10619"/>
                    <a:pt x="3395" y="10609"/>
                  </a:cubicBezTo>
                  <a:cubicBezTo>
                    <a:pt x="3389" y="10606"/>
                    <a:pt x="3382" y="10605"/>
                    <a:pt x="3376" y="10605"/>
                  </a:cubicBezTo>
                  <a:moveTo>
                    <a:pt x="7793" y="10600"/>
                  </a:moveTo>
                  <a:cubicBezTo>
                    <a:pt x="7787" y="10600"/>
                    <a:pt x="7780" y="10601"/>
                    <a:pt x="7774" y="10604"/>
                  </a:cubicBezTo>
                  <a:cubicBezTo>
                    <a:pt x="7750" y="10614"/>
                    <a:pt x="7740" y="10642"/>
                    <a:pt x="7750" y="10666"/>
                  </a:cubicBezTo>
                  <a:cubicBezTo>
                    <a:pt x="7758" y="10684"/>
                    <a:pt x="7775" y="10694"/>
                    <a:pt x="7793" y="10694"/>
                  </a:cubicBezTo>
                  <a:cubicBezTo>
                    <a:pt x="7800" y="10694"/>
                    <a:pt x="7806" y="10693"/>
                    <a:pt x="7812" y="10690"/>
                  </a:cubicBezTo>
                  <a:cubicBezTo>
                    <a:pt x="7836" y="10680"/>
                    <a:pt x="7847" y="10652"/>
                    <a:pt x="7837" y="10628"/>
                  </a:cubicBezTo>
                  <a:cubicBezTo>
                    <a:pt x="7829" y="10611"/>
                    <a:pt x="7811" y="10600"/>
                    <a:pt x="7793" y="10600"/>
                  </a:cubicBezTo>
                  <a:moveTo>
                    <a:pt x="3035" y="10442"/>
                  </a:moveTo>
                  <a:cubicBezTo>
                    <a:pt x="3018" y="10442"/>
                    <a:pt x="3001" y="10452"/>
                    <a:pt x="2993" y="10468"/>
                  </a:cubicBezTo>
                  <a:cubicBezTo>
                    <a:pt x="2981" y="10491"/>
                    <a:pt x="2990" y="10519"/>
                    <a:pt x="3013" y="10532"/>
                  </a:cubicBezTo>
                  <a:cubicBezTo>
                    <a:pt x="3020" y="10535"/>
                    <a:pt x="3028" y="10537"/>
                    <a:pt x="3035" y="10537"/>
                  </a:cubicBezTo>
                  <a:cubicBezTo>
                    <a:pt x="3052" y="10537"/>
                    <a:pt x="3068" y="10528"/>
                    <a:pt x="3077" y="10511"/>
                  </a:cubicBezTo>
                  <a:cubicBezTo>
                    <a:pt x="3089" y="10488"/>
                    <a:pt x="3080" y="10460"/>
                    <a:pt x="3056" y="10448"/>
                  </a:cubicBezTo>
                  <a:cubicBezTo>
                    <a:pt x="3050" y="10444"/>
                    <a:pt x="3042" y="10442"/>
                    <a:pt x="3035" y="10442"/>
                  </a:cubicBezTo>
                  <a:moveTo>
                    <a:pt x="8133" y="10437"/>
                  </a:moveTo>
                  <a:cubicBezTo>
                    <a:pt x="8126" y="10437"/>
                    <a:pt x="8118" y="10438"/>
                    <a:pt x="8111" y="10442"/>
                  </a:cubicBezTo>
                  <a:cubicBezTo>
                    <a:pt x="8088" y="10454"/>
                    <a:pt x="8079" y="10483"/>
                    <a:pt x="8091" y="10506"/>
                  </a:cubicBezTo>
                  <a:cubicBezTo>
                    <a:pt x="8100" y="10522"/>
                    <a:pt x="8116" y="10531"/>
                    <a:pt x="8133" y="10531"/>
                  </a:cubicBezTo>
                  <a:cubicBezTo>
                    <a:pt x="8141" y="10531"/>
                    <a:pt x="8148" y="10529"/>
                    <a:pt x="8155" y="10526"/>
                  </a:cubicBezTo>
                  <a:cubicBezTo>
                    <a:pt x="8178" y="10514"/>
                    <a:pt x="8187" y="10485"/>
                    <a:pt x="8175" y="10462"/>
                  </a:cubicBezTo>
                  <a:cubicBezTo>
                    <a:pt x="8167" y="10446"/>
                    <a:pt x="8150" y="10437"/>
                    <a:pt x="8133" y="10437"/>
                  </a:cubicBezTo>
                  <a:moveTo>
                    <a:pt x="2706" y="10257"/>
                  </a:moveTo>
                  <a:cubicBezTo>
                    <a:pt x="2690" y="10257"/>
                    <a:pt x="2674" y="10265"/>
                    <a:pt x="2665" y="10279"/>
                  </a:cubicBezTo>
                  <a:cubicBezTo>
                    <a:pt x="2652" y="10301"/>
                    <a:pt x="2659" y="10331"/>
                    <a:pt x="2681" y="10344"/>
                  </a:cubicBezTo>
                  <a:cubicBezTo>
                    <a:pt x="2689" y="10349"/>
                    <a:pt x="2697" y="10351"/>
                    <a:pt x="2706" y="10351"/>
                  </a:cubicBezTo>
                  <a:cubicBezTo>
                    <a:pt x="2722" y="10351"/>
                    <a:pt x="2737" y="10343"/>
                    <a:pt x="2746" y="10329"/>
                  </a:cubicBezTo>
                  <a:cubicBezTo>
                    <a:pt x="2760" y="10306"/>
                    <a:pt x="2753" y="10277"/>
                    <a:pt x="2730" y="10264"/>
                  </a:cubicBezTo>
                  <a:cubicBezTo>
                    <a:pt x="2723" y="10259"/>
                    <a:pt x="2714" y="10257"/>
                    <a:pt x="2706" y="10257"/>
                  </a:cubicBezTo>
                  <a:moveTo>
                    <a:pt x="8461" y="10251"/>
                  </a:moveTo>
                  <a:cubicBezTo>
                    <a:pt x="8453" y="10251"/>
                    <a:pt x="8444" y="10253"/>
                    <a:pt x="8437" y="10258"/>
                  </a:cubicBezTo>
                  <a:cubicBezTo>
                    <a:pt x="8414" y="10271"/>
                    <a:pt x="8407" y="10300"/>
                    <a:pt x="8421" y="10323"/>
                  </a:cubicBezTo>
                  <a:cubicBezTo>
                    <a:pt x="8430" y="10337"/>
                    <a:pt x="8446" y="10345"/>
                    <a:pt x="8462" y="10345"/>
                  </a:cubicBezTo>
                  <a:cubicBezTo>
                    <a:pt x="8470" y="10345"/>
                    <a:pt x="8478" y="10343"/>
                    <a:pt x="8486" y="10338"/>
                  </a:cubicBezTo>
                  <a:cubicBezTo>
                    <a:pt x="8508" y="10324"/>
                    <a:pt x="8515" y="10295"/>
                    <a:pt x="8502" y="10273"/>
                  </a:cubicBezTo>
                  <a:cubicBezTo>
                    <a:pt x="8493" y="10259"/>
                    <a:pt x="8477" y="10251"/>
                    <a:pt x="8461" y="10251"/>
                  </a:cubicBezTo>
                  <a:moveTo>
                    <a:pt x="2390" y="10049"/>
                  </a:moveTo>
                  <a:cubicBezTo>
                    <a:pt x="2375" y="10049"/>
                    <a:pt x="2361" y="10056"/>
                    <a:pt x="2352" y="10069"/>
                  </a:cubicBezTo>
                  <a:cubicBezTo>
                    <a:pt x="2337" y="10090"/>
                    <a:pt x="2342" y="10120"/>
                    <a:pt x="2363" y="10135"/>
                  </a:cubicBezTo>
                  <a:cubicBezTo>
                    <a:pt x="2371" y="10141"/>
                    <a:pt x="2381" y="10143"/>
                    <a:pt x="2390" y="10143"/>
                  </a:cubicBezTo>
                  <a:cubicBezTo>
                    <a:pt x="2405" y="10143"/>
                    <a:pt x="2420" y="10136"/>
                    <a:pt x="2429" y="10124"/>
                  </a:cubicBezTo>
                  <a:cubicBezTo>
                    <a:pt x="2444" y="10102"/>
                    <a:pt x="2439" y="10073"/>
                    <a:pt x="2418" y="10058"/>
                  </a:cubicBezTo>
                  <a:cubicBezTo>
                    <a:pt x="2409" y="10052"/>
                    <a:pt x="2400" y="10049"/>
                    <a:pt x="2390" y="10049"/>
                  </a:cubicBezTo>
                  <a:moveTo>
                    <a:pt x="8776" y="10043"/>
                  </a:moveTo>
                  <a:cubicBezTo>
                    <a:pt x="8767" y="10043"/>
                    <a:pt x="8757" y="10045"/>
                    <a:pt x="8749" y="10051"/>
                  </a:cubicBezTo>
                  <a:cubicBezTo>
                    <a:pt x="8728" y="10066"/>
                    <a:pt x="8723" y="10096"/>
                    <a:pt x="8738" y="10117"/>
                  </a:cubicBezTo>
                  <a:cubicBezTo>
                    <a:pt x="8747" y="10130"/>
                    <a:pt x="8761" y="10137"/>
                    <a:pt x="8776" y="10137"/>
                  </a:cubicBezTo>
                  <a:cubicBezTo>
                    <a:pt x="8786" y="10137"/>
                    <a:pt x="8795" y="10134"/>
                    <a:pt x="8804" y="10128"/>
                  </a:cubicBezTo>
                  <a:cubicBezTo>
                    <a:pt x="8825" y="10113"/>
                    <a:pt x="8830" y="10084"/>
                    <a:pt x="8815" y="10062"/>
                  </a:cubicBezTo>
                  <a:cubicBezTo>
                    <a:pt x="8806" y="10049"/>
                    <a:pt x="8791" y="10043"/>
                    <a:pt x="8776" y="10043"/>
                  </a:cubicBezTo>
                  <a:moveTo>
                    <a:pt x="2089" y="9820"/>
                  </a:moveTo>
                  <a:cubicBezTo>
                    <a:pt x="2076" y="9820"/>
                    <a:pt x="2062" y="9826"/>
                    <a:pt x="2053" y="9838"/>
                  </a:cubicBezTo>
                  <a:cubicBezTo>
                    <a:pt x="2036" y="9858"/>
                    <a:pt x="2039" y="9888"/>
                    <a:pt x="2060" y="9904"/>
                  </a:cubicBezTo>
                  <a:cubicBezTo>
                    <a:pt x="2068" y="9911"/>
                    <a:pt x="2079" y="9915"/>
                    <a:pt x="2090" y="9915"/>
                  </a:cubicBezTo>
                  <a:cubicBezTo>
                    <a:pt x="2103" y="9915"/>
                    <a:pt x="2117" y="9909"/>
                    <a:pt x="2126" y="9897"/>
                  </a:cubicBezTo>
                  <a:cubicBezTo>
                    <a:pt x="2142" y="9877"/>
                    <a:pt x="2140" y="9848"/>
                    <a:pt x="2119" y="9831"/>
                  </a:cubicBezTo>
                  <a:cubicBezTo>
                    <a:pt x="2111" y="9824"/>
                    <a:pt x="2100" y="9820"/>
                    <a:pt x="2089" y="9820"/>
                  </a:cubicBezTo>
                  <a:moveTo>
                    <a:pt x="9076" y="9813"/>
                  </a:moveTo>
                  <a:cubicBezTo>
                    <a:pt x="9066" y="9813"/>
                    <a:pt x="9055" y="9817"/>
                    <a:pt x="9046" y="9824"/>
                  </a:cubicBezTo>
                  <a:cubicBezTo>
                    <a:pt x="9026" y="9841"/>
                    <a:pt x="9023" y="9870"/>
                    <a:pt x="9040" y="9891"/>
                  </a:cubicBezTo>
                  <a:cubicBezTo>
                    <a:pt x="9049" y="9902"/>
                    <a:pt x="9063" y="9908"/>
                    <a:pt x="9076" y="9908"/>
                  </a:cubicBezTo>
                  <a:cubicBezTo>
                    <a:pt x="9077" y="9908"/>
                    <a:pt x="9077" y="9908"/>
                    <a:pt x="9077" y="9908"/>
                  </a:cubicBezTo>
                  <a:cubicBezTo>
                    <a:pt x="9088" y="9908"/>
                    <a:pt x="9098" y="9904"/>
                    <a:pt x="9106" y="9897"/>
                  </a:cubicBezTo>
                  <a:cubicBezTo>
                    <a:pt x="9126" y="9881"/>
                    <a:pt x="9129" y="9851"/>
                    <a:pt x="9113" y="9831"/>
                  </a:cubicBezTo>
                  <a:cubicBezTo>
                    <a:pt x="9103" y="9819"/>
                    <a:pt x="9090" y="9813"/>
                    <a:pt x="9076" y="9813"/>
                  </a:cubicBezTo>
                  <a:moveTo>
                    <a:pt x="1805" y="9572"/>
                  </a:moveTo>
                  <a:cubicBezTo>
                    <a:pt x="1792" y="9572"/>
                    <a:pt x="1780" y="9577"/>
                    <a:pt x="1771" y="9587"/>
                  </a:cubicBezTo>
                  <a:cubicBezTo>
                    <a:pt x="1753" y="9606"/>
                    <a:pt x="1754" y="9636"/>
                    <a:pt x="1773" y="9654"/>
                  </a:cubicBezTo>
                  <a:cubicBezTo>
                    <a:pt x="1782" y="9662"/>
                    <a:pt x="1794" y="9667"/>
                    <a:pt x="1805" y="9667"/>
                  </a:cubicBezTo>
                  <a:cubicBezTo>
                    <a:pt x="1818" y="9667"/>
                    <a:pt x="1830" y="9662"/>
                    <a:pt x="1840" y="9652"/>
                  </a:cubicBezTo>
                  <a:cubicBezTo>
                    <a:pt x="1858" y="9633"/>
                    <a:pt x="1856" y="9603"/>
                    <a:pt x="1837" y="9585"/>
                  </a:cubicBezTo>
                  <a:cubicBezTo>
                    <a:pt x="1828" y="9576"/>
                    <a:pt x="1817" y="9572"/>
                    <a:pt x="1805" y="9572"/>
                  </a:cubicBezTo>
                  <a:moveTo>
                    <a:pt x="9360" y="9565"/>
                  </a:moveTo>
                  <a:cubicBezTo>
                    <a:pt x="9349" y="9565"/>
                    <a:pt x="9337" y="9569"/>
                    <a:pt x="9328" y="9578"/>
                  </a:cubicBezTo>
                  <a:cubicBezTo>
                    <a:pt x="9309" y="9596"/>
                    <a:pt x="9308" y="9625"/>
                    <a:pt x="9326" y="9644"/>
                  </a:cubicBezTo>
                  <a:cubicBezTo>
                    <a:pt x="9335" y="9654"/>
                    <a:pt x="9348" y="9659"/>
                    <a:pt x="9360" y="9659"/>
                  </a:cubicBezTo>
                  <a:cubicBezTo>
                    <a:pt x="9372" y="9659"/>
                    <a:pt x="9383" y="9655"/>
                    <a:pt x="9392" y="9647"/>
                  </a:cubicBezTo>
                  <a:cubicBezTo>
                    <a:pt x="9411" y="9629"/>
                    <a:pt x="9412" y="9599"/>
                    <a:pt x="9394" y="9580"/>
                  </a:cubicBezTo>
                  <a:cubicBezTo>
                    <a:pt x="9385" y="9570"/>
                    <a:pt x="9373" y="9565"/>
                    <a:pt x="9360" y="9565"/>
                  </a:cubicBezTo>
                  <a:moveTo>
                    <a:pt x="1538" y="9305"/>
                  </a:moveTo>
                  <a:cubicBezTo>
                    <a:pt x="1527" y="9305"/>
                    <a:pt x="1515" y="9309"/>
                    <a:pt x="1506" y="9318"/>
                  </a:cubicBezTo>
                  <a:cubicBezTo>
                    <a:pt x="1487" y="9335"/>
                    <a:pt x="1486" y="9365"/>
                    <a:pt x="1504" y="9385"/>
                  </a:cubicBezTo>
                  <a:cubicBezTo>
                    <a:pt x="1513" y="9395"/>
                    <a:pt x="1526" y="9400"/>
                    <a:pt x="1538" y="9400"/>
                  </a:cubicBezTo>
                  <a:cubicBezTo>
                    <a:pt x="1550" y="9400"/>
                    <a:pt x="1561" y="9395"/>
                    <a:pt x="1570" y="9387"/>
                  </a:cubicBezTo>
                  <a:cubicBezTo>
                    <a:pt x="1589" y="9369"/>
                    <a:pt x="1591" y="9339"/>
                    <a:pt x="1573" y="9320"/>
                  </a:cubicBezTo>
                  <a:cubicBezTo>
                    <a:pt x="1563" y="9310"/>
                    <a:pt x="1551" y="9305"/>
                    <a:pt x="1538" y="9305"/>
                  </a:cubicBezTo>
                  <a:moveTo>
                    <a:pt x="9627" y="9297"/>
                  </a:moveTo>
                  <a:cubicBezTo>
                    <a:pt x="9614" y="9297"/>
                    <a:pt x="9601" y="9302"/>
                    <a:pt x="9592" y="9312"/>
                  </a:cubicBezTo>
                  <a:cubicBezTo>
                    <a:pt x="9574" y="9331"/>
                    <a:pt x="9575" y="9361"/>
                    <a:pt x="9594" y="9379"/>
                  </a:cubicBezTo>
                  <a:cubicBezTo>
                    <a:pt x="9604" y="9388"/>
                    <a:pt x="9615" y="9392"/>
                    <a:pt x="9627" y="9392"/>
                  </a:cubicBezTo>
                  <a:cubicBezTo>
                    <a:pt x="9639" y="9392"/>
                    <a:pt x="9652" y="9387"/>
                    <a:pt x="9661" y="9377"/>
                  </a:cubicBezTo>
                  <a:cubicBezTo>
                    <a:pt x="9679" y="9358"/>
                    <a:pt x="9678" y="9328"/>
                    <a:pt x="9659" y="9310"/>
                  </a:cubicBezTo>
                  <a:cubicBezTo>
                    <a:pt x="9650" y="9302"/>
                    <a:pt x="9638" y="9297"/>
                    <a:pt x="9627" y="9297"/>
                  </a:cubicBezTo>
                  <a:moveTo>
                    <a:pt x="1290" y="9021"/>
                  </a:moveTo>
                  <a:cubicBezTo>
                    <a:pt x="1279" y="9021"/>
                    <a:pt x="1269" y="9024"/>
                    <a:pt x="1260" y="9031"/>
                  </a:cubicBezTo>
                  <a:cubicBezTo>
                    <a:pt x="1240" y="9048"/>
                    <a:pt x="1237" y="9078"/>
                    <a:pt x="1253" y="9098"/>
                  </a:cubicBezTo>
                  <a:cubicBezTo>
                    <a:pt x="1253" y="9098"/>
                    <a:pt x="1253" y="9098"/>
                    <a:pt x="1253" y="9098"/>
                  </a:cubicBezTo>
                  <a:cubicBezTo>
                    <a:pt x="1262" y="9109"/>
                    <a:pt x="1276" y="9115"/>
                    <a:pt x="1290" y="9115"/>
                  </a:cubicBezTo>
                  <a:cubicBezTo>
                    <a:pt x="1300" y="9115"/>
                    <a:pt x="1311" y="9112"/>
                    <a:pt x="1320" y="9105"/>
                  </a:cubicBezTo>
                  <a:cubicBezTo>
                    <a:pt x="1340" y="9088"/>
                    <a:pt x="1343" y="9058"/>
                    <a:pt x="1326" y="9038"/>
                  </a:cubicBezTo>
                  <a:cubicBezTo>
                    <a:pt x="1317" y="9027"/>
                    <a:pt x="1303" y="9021"/>
                    <a:pt x="1290" y="9021"/>
                  </a:cubicBezTo>
                  <a:moveTo>
                    <a:pt x="9875" y="9012"/>
                  </a:moveTo>
                  <a:cubicBezTo>
                    <a:pt x="9861" y="9012"/>
                    <a:pt x="9847" y="9018"/>
                    <a:pt x="9838" y="9030"/>
                  </a:cubicBezTo>
                  <a:cubicBezTo>
                    <a:pt x="9821" y="9050"/>
                    <a:pt x="9824" y="9080"/>
                    <a:pt x="9845" y="9096"/>
                  </a:cubicBezTo>
                  <a:cubicBezTo>
                    <a:pt x="9854" y="9103"/>
                    <a:pt x="9864" y="9107"/>
                    <a:pt x="9874" y="9107"/>
                  </a:cubicBezTo>
                  <a:cubicBezTo>
                    <a:pt x="9888" y="9107"/>
                    <a:pt x="9902" y="9101"/>
                    <a:pt x="9911" y="9089"/>
                  </a:cubicBezTo>
                  <a:cubicBezTo>
                    <a:pt x="9928" y="9069"/>
                    <a:pt x="9924" y="9039"/>
                    <a:pt x="9904" y="9023"/>
                  </a:cubicBezTo>
                  <a:cubicBezTo>
                    <a:pt x="9896" y="9016"/>
                    <a:pt x="9885" y="9012"/>
                    <a:pt x="9875" y="9012"/>
                  </a:cubicBezTo>
                  <a:moveTo>
                    <a:pt x="1061" y="8720"/>
                  </a:moveTo>
                  <a:cubicBezTo>
                    <a:pt x="1052" y="8720"/>
                    <a:pt x="1042" y="8723"/>
                    <a:pt x="1034" y="8729"/>
                  </a:cubicBezTo>
                  <a:cubicBezTo>
                    <a:pt x="1013" y="8744"/>
                    <a:pt x="1008" y="8773"/>
                    <a:pt x="1023" y="8795"/>
                  </a:cubicBezTo>
                  <a:cubicBezTo>
                    <a:pt x="1032" y="8808"/>
                    <a:pt x="1047" y="8815"/>
                    <a:pt x="1062" y="8815"/>
                  </a:cubicBezTo>
                  <a:cubicBezTo>
                    <a:pt x="1071" y="8815"/>
                    <a:pt x="1080" y="8812"/>
                    <a:pt x="1089" y="8806"/>
                  </a:cubicBezTo>
                  <a:cubicBezTo>
                    <a:pt x="1110" y="8791"/>
                    <a:pt x="1115" y="8761"/>
                    <a:pt x="1100" y="8740"/>
                  </a:cubicBezTo>
                  <a:cubicBezTo>
                    <a:pt x="1091" y="8727"/>
                    <a:pt x="1076" y="8720"/>
                    <a:pt x="1061" y="8720"/>
                  </a:cubicBezTo>
                  <a:moveTo>
                    <a:pt x="10102" y="8711"/>
                  </a:moveTo>
                  <a:cubicBezTo>
                    <a:pt x="10088" y="8711"/>
                    <a:pt x="10073" y="8718"/>
                    <a:pt x="10064" y="8731"/>
                  </a:cubicBezTo>
                  <a:cubicBezTo>
                    <a:pt x="10049" y="8753"/>
                    <a:pt x="10054" y="8782"/>
                    <a:pt x="10075" y="8797"/>
                  </a:cubicBezTo>
                  <a:cubicBezTo>
                    <a:pt x="10083" y="8803"/>
                    <a:pt x="10093" y="8806"/>
                    <a:pt x="10102" y="8806"/>
                  </a:cubicBezTo>
                  <a:cubicBezTo>
                    <a:pt x="10117" y="8806"/>
                    <a:pt x="10132" y="8799"/>
                    <a:pt x="10141" y="8786"/>
                  </a:cubicBezTo>
                  <a:cubicBezTo>
                    <a:pt x="10156" y="8764"/>
                    <a:pt x="10151" y="8735"/>
                    <a:pt x="10130" y="8720"/>
                  </a:cubicBezTo>
                  <a:cubicBezTo>
                    <a:pt x="10121" y="8714"/>
                    <a:pt x="10112" y="8711"/>
                    <a:pt x="10102" y="8711"/>
                  </a:cubicBezTo>
                  <a:moveTo>
                    <a:pt x="854" y="8405"/>
                  </a:moveTo>
                  <a:cubicBezTo>
                    <a:pt x="845" y="8405"/>
                    <a:pt x="837" y="8407"/>
                    <a:pt x="829" y="8412"/>
                  </a:cubicBezTo>
                  <a:cubicBezTo>
                    <a:pt x="807" y="8426"/>
                    <a:pt x="800" y="8455"/>
                    <a:pt x="814" y="8477"/>
                  </a:cubicBezTo>
                  <a:cubicBezTo>
                    <a:pt x="823" y="8492"/>
                    <a:pt x="838" y="8500"/>
                    <a:pt x="854" y="8500"/>
                  </a:cubicBezTo>
                  <a:cubicBezTo>
                    <a:pt x="862" y="8500"/>
                    <a:pt x="871" y="8497"/>
                    <a:pt x="879" y="8493"/>
                  </a:cubicBezTo>
                  <a:cubicBezTo>
                    <a:pt x="901" y="8479"/>
                    <a:pt x="908" y="8450"/>
                    <a:pt x="894" y="8428"/>
                  </a:cubicBezTo>
                  <a:cubicBezTo>
                    <a:pt x="885" y="8413"/>
                    <a:pt x="870" y="8405"/>
                    <a:pt x="854" y="8405"/>
                  </a:cubicBezTo>
                  <a:moveTo>
                    <a:pt x="10309" y="8395"/>
                  </a:moveTo>
                  <a:cubicBezTo>
                    <a:pt x="10293" y="8395"/>
                    <a:pt x="10278" y="8403"/>
                    <a:pt x="10269" y="8418"/>
                  </a:cubicBezTo>
                  <a:cubicBezTo>
                    <a:pt x="10256" y="8440"/>
                    <a:pt x="10263" y="8469"/>
                    <a:pt x="10285" y="8483"/>
                  </a:cubicBezTo>
                  <a:cubicBezTo>
                    <a:pt x="10292" y="8488"/>
                    <a:pt x="10301" y="8490"/>
                    <a:pt x="10309" y="8490"/>
                  </a:cubicBezTo>
                  <a:cubicBezTo>
                    <a:pt x="10325" y="8490"/>
                    <a:pt x="10341" y="8482"/>
                    <a:pt x="10350" y="8467"/>
                  </a:cubicBezTo>
                  <a:cubicBezTo>
                    <a:pt x="10363" y="8445"/>
                    <a:pt x="10356" y="8416"/>
                    <a:pt x="10334" y="8402"/>
                  </a:cubicBezTo>
                  <a:cubicBezTo>
                    <a:pt x="10326" y="8398"/>
                    <a:pt x="10318" y="8395"/>
                    <a:pt x="10309" y="8395"/>
                  </a:cubicBezTo>
                  <a:moveTo>
                    <a:pt x="668" y="8077"/>
                  </a:moveTo>
                  <a:cubicBezTo>
                    <a:pt x="661" y="8077"/>
                    <a:pt x="654" y="8078"/>
                    <a:pt x="647" y="8082"/>
                  </a:cubicBezTo>
                  <a:cubicBezTo>
                    <a:pt x="624" y="8094"/>
                    <a:pt x="614" y="8123"/>
                    <a:pt x="626" y="8146"/>
                  </a:cubicBezTo>
                  <a:cubicBezTo>
                    <a:pt x="635" y="8162"/>
                    <a:pt x="651" y="8171"/>
                    <a:pt x="669" y="8171"/>
                  </a:cubicBezTo>
                  <a:cubicBezTo>
                    <a:pt x="676" y="8171"/>
                    <a:pt x="683" y="8170"/>
                    <a:pt x="690" y="8166"/>
                  </a:cubicBezTo>
                  <a:cubicBezTo>
                    <a:pt x="713" y="8154"/>
                    <a:pt x="722" y="8125"/>
                    <a:pt x="710" y="8102"/>
                  </a:cubicBezTo>
                  <a:cubicBezTo>
                    <a:pt x="702" y="8086"/>
                    <a:pt x="685" y="8077"/>
                    <a:pt x="668" y="8077"/>
                  </a:cubicBezTo>
                  <a:moveTo>
                    <a:pt x="10494" y="8066"/>
                  </a:moveTo>
                  <a:cubicBezTo>
                    <a:pt x="10477" y="8066"/>
                    <a:pt x="10461" y="8075"/>
                    <a:pt x="10452" y="8091"/>
                  </a:cubicBezTo>
                  <a:cubicBezTo>
                    <a:pt x="10440" y="8114"/>
                    <a:pt x="10450" y="8143"/>
                    <a:pt x="10473" y="8155"/>
                  </a:cubicBezTo>
                  <a:cubicBezTo>
                    <a:pt x="10480" y="8159"/>
                    <a:pt x="10487" y="8160"/>
                    <a:pt x="10494" y="8160"/>
                  </a:cubicBezTo>
                  <a:cubicBezTo>
                    <a:pt x="10512" y="8160"/>
                    <a:pt x="10528" y="8151"/>
                    <a:pt x="10536" y="8135"/>
                  </a:cubicBezTo>
                  <a:cubicBezTo>
                    <a:pt x="10548" y="8112"/>
                    <a:pt x="10539" y="8083"/>
                    <a:pt x="10516" y="8071"/>
                  </a:cubicBezTo>
                  <a:cubicBezTo>
                    <a:pt x="10509" y="8068"/>
                    <a:pt x="10502" y="8066"/>
                    <a:pt x="10494" y="8066"/>
                  </a:cubicBezTo>
                  <a:moveTo>
                    <a:pt x="506" y="7736"/>
                  </a:moveTo>
                  <a:cubicBezTo>
                    <a:pt x="500" y="7736"/>
                    <a:pt x="493" y="7738"/>
                    <a:pt x="487" y="7740"/>
                  </a:cubicBezTo>
                  <a:cubicBezTo>
                    <a:pt x="463" y="7751"/>
                    <a:pt x="452" y="7779"/>
                    <a:pt x="463" y="7802"/>
                  </a:cubicBezTo>
                  <a:cubicBezTo>
                    <a:pt x="470" y="7820"/>
                    <a:pt x="488" y="7831"/>
                    <a:pt x="506" y="7831"/>
                  </a:cubicBezTo>
                  <a:cubicBezTo>
                    <a:pt x="512" y="7831"/>
                    <a:pt x="519" y="7830"/>
                    <a:pt x="525" y="7827"/>
                  </a:cubicBezTo>
                  <a:cubicBezTo>
                    <a:pt x="549" y="7817"/>
                    <a:pt x="560" y="7789"/>
                    <a:pt x="549" y="7765"/>
                  </a:cubicBezTo>
                  <a:cubicBezTo>
                    <a:pt x="541" y="7747"/>
                    <a:pt x="524" y="7736"/>
                    <a:pt x="506" y="7736"/>
                  </a:cubicBezTo>
                  <a:moveTo>
                    <a:pt x="10657" y="7725"/>
                  </a:moveTo>
                  <a:cubicBezTo>
                    <a:pt x="10638" y="7725"/>
                    <a:pt x="10621" y="7735"/>
                    <a:pt x="10613" y="7753"/>
                  </a:cubicBezTo>
                  <a:cubicBezTo>
                    <a:pt x="10603" y="7777"/>
                    <a:pt x="10614" y="7805"/>
                    <a:pt x="10638" y="7815"/>
                  </a:cubicBezTo>
                  <a:cubicBezTo>
                    <a:pt x="10644" y="7818"/>
                    <a:pt x="10650" y="7819"/>
                    <a:pt x="10657" y="7819"/>
                  </a:cubicBezTo>
                  <a:cubicBezTo>
                    <a:pt x="10675" y="7819"/>
                    <a:pt x="10692" y="7808"/>
                    <a:pt x="10700" y="7790"/>
                  </a:cubicBezTo>
                  <a:cubicBezTo>
                    <a:pt x="10710" y="7767"/>
                    <a:pt x="10699" y="7739"/>
                    <a:pt x="10675" y="7728"/>
                  </a:cubicBezTo>
                  <a:cubicBezTo>
                    <a:pt x="10669" y="7726"/>
                    <a:pt x="10663" y="7725"/>
                    <a:pt x="10657" y="7725"/>
                  </a:cubicBezTo>
                  <a:moveTo>
                    <a:pt x="367" y="7386"/>
                  </a:moveTo>
                  <a:cubicBezTo>
                    <a:pt x="362" y="7386"/>
                    <a:pt x="356" y="7387"/>
                    <a:pt x="351" y="7389"/>
                  </a:cubicBezTo>
                  <a:cubicBezTo>
                    <a:pt x="327" y="7397"/>
                    <a:pt x="314" y="7424"/>
                    <a:pt x="323" y="7449"/>
                  </a:cubicBezTo>
                  <a:cubicBezTo>
                    <a:pt x="330" y="7468"/>
                    <a:pt x="348" y="7480"/>
                    <a:pt x="367" y="7480"/>
                  </a:cubicBezTo>
                  <a:cubicBezTo>
                    <a:pt x="372" y="7480"/>
                    <a:pt x="378" y="7479"/>
                    <a:pt x="383" y="7478"/>
                  </a:cubicBezTo>
                  <a:cubicBezTo>
                    <a:pt x="407" y="7469"/>
                    <a:pt x="420" y="7442"/>
                    <a:pt x="411" y="7417"/>
                  </a:cubicBezTo>
                  <a:cubicBezTo>
                    <a:pt x="405" y="7398"/>
                    <a:pt x="387" y="7386"/>
                    <a:pt x="367" y="7386"/>
                  </a:cubicBezTo>
                  <a:moveTo>
                    <a:pt x="10795" y="7373"/>
                  </a:moveTo>
                  <a:cubicBezTo>
                    <a:pt x="10775" y="7373"/>
                    <a:pt x="10757" y="7385"/>
                    <a:pt x="10751" y="7404"/>
                  </a:cubicBezTo>
                  <a:cubicBezTo>
                    <a:pt x="10742" y="7429"/>
                    <a:pt x="10755" y="7456"/>
                    <a:pt x="10779" y="7465"/>
                  </a:cubicBezTo>
                  <a:cubicBezTo>
                    <a:pt x="10784" y="7466"/>
                    <a:pt x="10790" y="7467"/>
                    <a:pt x="10795" y="7467"/>
                  </a:cubicBezTo>
                  <a:cubicBezTo>
                    <a:pt x="10814" y="7467"/>
                    <a:pt x="10833" y="7455"/>
                    <a:pt x="10839" y="7436"/>
                  </a:cubicBezTo>
                  <a:cubicBezTo>
                    <a:pt x="10848" y="7411"/>
                    <a:pt x="10835" y="7384"/>
                    <a:pt x="10811" y="7375"/>
                  </a:cubicBezTo>
                  <a:cubicBezTo>
                    <a:pt x="10805" y="7374"/>
                    <a:pt x="10800" y="7373"/>
                    <a:pt x="10795" y="7373"/>
                  </a:cubicBezTo>
                  <a:moveTo>
                    <a:pt x="252" y="7026"/>
                  </a:moveTo>
                  <a:cubicBezTo>
                    <a:pt x="248" y="7026"/>
                    <a:pt x="244" y="7027"/>
                    <a:pt x="240" y="7028"/>
                  </a:cubicBezTo>
                  <a:cubicBezTo>
                    <a:pt x="215" y="7035"/>
                    <a:pt x="200" y="7061"/>
                    <a:pt x="207" y="7086"/>
                  </a:cubicBezTo>
                  <a:cubicBezTo>
                    <a:pt x="213" y="7107"/>
                    <a:pt x="232" y="7121"/>
                    <a:pt x="252" y="7121"/>
                  </a:cubicBezTo>
                  <a:cubicBezTo>
                    <a:pt x="257" y="7121"/>
                    <a:pt x="261" y="7120"/>
                    <a:pt x="265" y="7119"/>
                  </a:cubicBezTo>
                  <a:cubicBezTo>
                    <a:pt x="290" y="7112"/>
                    <a:pt x="305" y="7086"/>
                    <a:pt x="298" y="7061"/>
                  </a:cubicBezTo>
                  <a:cubicBezTo>
                    <a:pt x="292" y="7040"/>
                    <a:pt x="273" y="7026"/>
                    <a:pt x="252" y="7026"/>
                  </a:cubicBezTo>
                  <a:moveTo>
                    <a:pt x="10908" y="7013"/>
                  </a:moveTo>
                  <a:cubicBezTo>
                    <a:pt x="10888" y="7013"/>
                    <a:pt x="10869" y="7027"/>
                    <a:pt x="10863" y="7047"/>
                  </a:cubicBezTo>
                  <a:cubicBezTo>
                    <a:pt x="10856" y="7073"/>
                    <a:pt x="10871" y="7098"/>
                    <a:pt x="10896" y="7106"/>
                  </a:cubicBezTo>
                  <a:cubicBezTo>
                    <a:pt x="10900" y="7107"/>
                    <a:pt x="10905" y="7107"/>
                    <a:pt x="10909" y="7107"/>
                  </a:cubicBezTo>
                  <a:cubicBezTo>
                    <a:pt x="10929" y="7107"/>
                    <a:pt x="10948" y="7094"/>
                    <a:pt x="10954" y="7073"/>
                  </a:cubicBezTo>
                  <a:cubicBezTo>
                    <a:pt x="10961" y="7048"/>
                    <a:pt x="10946" y="7022"/>
                    <a:pt x="10921" y="7015"/>
                  </a:cubicBezTo>
                  <a:cubicBezTo>
                    <a:pt x="10917" y="7013"/>
                    <a:pt x="10913" y="7013"/>
                    <a:pt x="10908" y="7013"/>
                  </a:cubicBezTo>
                  <a:moveTo>
                    <a:pt x="163" y="6659"/>
                  </a:moveTo>
                  <a:cubicBezTo>
                    <a:pt x="160" y="6659"/>
                    <a:pt x="156" y="6660"/>
                    <a:pt x="153" y="6660"/>
                  </a:cubicBezTo>
                  <a:cubicBezTo>
                    <a:pt x="128" y="6666"/>
                    <a:pt x="111" y="6691"/>
                    <a:pt x="117" y="6717"/>
                  </a:cubicBezTo>
                  <a:cubicBezTo>
                    <a:pt x="121" y="6739"/>
                    <a:pt x="141" y="6754"/>
                    <a:pt x="163" y="6754"/>
                  </a:cubicBezTo>
                  <a:cubicBezTo>
                    <a:pt x="166" y="6754"/>
                    <a:pt x="169" y="6754"/>
                    <a:pt x="172" y="6753"/>
                  </a:cubicBezTo>
                  <a:cubicBezTo>
                    <a:pt x="198" y="6748"/>
                    <a:pt x="214" y="6722"/>
                    <a:pt x="209" y="6697"/>
                  </a:cubicBezTo>
                  <a:cubicBezTo>
                    <a:pt x="205" y="6675"/>
                    <a:pt x="185" y="6659"/>
                    <a:pt x="163" y="6659"/>
                  </a:cubicBezTo>
                  <a:moveTo>
                    <a:pt x="10997" y="6646"/>
                  </a:moveTo>
                  <a:cubicBezTo>
                    <a:pt x="10975" y="6646"/>
                    <a:pt x="10956" y="6661"/>
                    <a:pt x="10951" y="6684"/>
                  </a:cubicBezTo>
                  <a:cubicBezTo>
                    <a:pt x="10946" y="6709"/>
                    <a:pt x="10962" y="6734"/>
                    <a:pt x="10988" y="6739"/>
                  </a:cubicBezTo>
                  <a:cubicBezTo>
                    <a:pt x="10991" y="6740"/>
                    <a:pt x="10994" y="6740"/>
                    <a:pt x="10997" y="6740"/>
                  </a:cubicBezTo>
                  <a:cubicBezTo>
                    <a:pt x="11019" y="6740"/>
                    <a:pt x="11039" y="6725"/>
                    <a:pt x="11044" y="6703"/>
                  </a:cubicBezTo>
                  <a:cubicBezTo>
                    <a:pt x="11049" y="6677"/>
                    <a:pt x="11032" y="6652"/>
                    <a:pt x="11007" y="6647"/>
                  </a:cubicBezTo>
                  <a:cubicBezTo>
                    <a:pt x="11004" y="6646"/>
                    <a:pt x="11000" y="6646"/>
                    <a:pt x="10997" y="6646"/>
                  </a:cubicBezTo>
                  <a:moveTo>
                    <a:pt x="99" y="6288"/>
                  </a:moveTo>
                  <a:cubicBezTo>
                    <a:pt x="96" y="6288"/>
                    <a:pt x="94" y="6288"/>
                    <a:pt x="92" y="6288"/>
                  </a:cubicBezTo>
                  <a:cubicBezTo>
                    <a:pt x="66" y="6291"/>
                    <a:pt x="48" y="6315"/>
                    <a:pt x="52" y="6341"/>
                  </a:cubicBezTo>
                  <a:cubicBezTo>
                    <a:pt x="55" y="6365"/>
                    <a:pt x="75" y="6382"/>
                    <a:pt x="99" y="6382"/>
                  </a:cubicBezTo>
                  <a:cubicBezTo>
                    <a:pt x="101" y="6382"/>
                    <a:pt x="103" y="6382"/>
                    <a:pt x="105" y="6381"/>
                  </a:cubicBezTo>
                  <a:cubicBezTo>
                    <a:pt x="131" y="6378"/>
                    <a:pt x="149" y="6354"/>
                    <a:pt x="146" y="6328"/>
                  </a:cubicBezTo>
                  <a:cubicBezTo>
                    <a:pt x="142" y="6305"/>
                    <a:pt x="122" y="6288"/>
                    <a:pt x="99" y="6288"/>
                  </a:cubicBezTo>
                  <a:moveTo>
                    <a:pt x="11060" y="6274"/>
                  </a:moveTo>
                  <a:cubicBezTo>
                    <a:pt x="11037" y="6274"/>
                    <a:pt x="11017" y="6291"/>
                    <a:pt x="11014" y="6315"/>
                  </a:cubicBezTo>
                  <a:cubicBezTo>
                    <a:pt x="11010" y="6341"/>
                    <a:pt x="11028" y="6364"/>
                    <a:pt x="11054" y="6368"/>
                  </a:cubicBezTo>
                  <a:cubicBezTo>
                    <a:pt x="11056" y="6368"/>
                    <a:pt x="11059" y="6368"/>
                    <a:pt x="11061" y="6368"/>
                  </a:cubicBezTo>
                  <a:cubicBezTo>
                    <a:pt x="11084" y="6368"/>
                    <a:pt x="11104" y="6351"/>
                    <a:pt x="11107" y="6327"/>
                  </a:cubicBezTo>
                  <a:cubicBezTo>
                    <a:pt x="11111" y="6302"/>
                    <a:pt x="11093" y="6278"/>
                    <a:pt x="11067" y="6274"/>
                  </a:cubicBezTo>
                  <a:cubicBezTo>
                    <a:pt x="11065" y="6274"/>
                    <a:pt x="11062" y="6274"/>
                    <a:pt x="11060" y="6274"/>
                  </a:cubicBezTo>
                  <a:moveTo>
                    <a:pt x="60" y="5912"/>
                  </a:moveTo>
                  <a:cubicBezTo>
                    <a:pt x="59" y="5912"/>
                    <a:pt x="58" y="5912"/>
                    <a:pt x="57" y="5912"/>
                  </a:cubicBezTo>
                  <a:cubicBezTo>
                    <a:pt x="31" y="5914"/>
                    <a:pt x="11" y="5936"/>
                    <a:pt x="13" y="5962"/>
                  </a:cubicBezTo>
                  <a:cubicBezTo>
                    <a:pt x="15" y="5987"/>
                    <a:pt x="35" y="6006"/>
                    <a:pt x="60" y="6006"/>
                  </a:cubicBezTo>
                  <a:cubicBezTo>
                    <a:pt x="61" y="6006"/>
                    <a:pt x="62" y="6006"/>
                    <a:pt x="63" y="6006"/>
                  </a:cubicBezTo>
                  <a:cubicBezTo>
                    <a:pt x="89" y="6005"/>
                    <a:pt x="109" y="5982"/>
                    <a:pt x="107" y="5956"/>
                  </a:cubicBezTo>
                  <a:cubicBezTo>
                    <a:pt x="106" y="5931"/>
                    <a:pt x="85" y="5912"/>
                    <a:pt x="60" y="5912"/>
                  </a:cubicBezTo>
                  <a:moveTo>
                    <a:pt x="11098" y="5898"/>
                  </a:moveTo>
                  <a:cubicBezTo>
                    <a:pt x="11074" y="5898"/>
                    <a:pt x="11052" y="5917"/>
                    <a:pt x="11051" y="5942"/>
                  </a:cubicBezTo>
                  <a:cubicBezTo>
                    <a:pt x="11049" y="5968"/>
                    <a:pt x="11069" y="5991"/>
                    <a:pt x="11095" y="5993"/>
                  </a:cubicBezTo>
                  <a:cubicBezTo>
                    <a:pt x="11096" y="5993"/>
                    <a:pt x="11097" y="5993"/>
                    <a:pt x="11098" y="5993"/>
                  </a:cubicBezTo>
                  <a:cubicBezTo>
                    <a:pt x="11123" y="5993"/>
                    <a:pt x="11143" y="5973"/>
                    <a:pt x="11145" y="5949"/>
                  </a:cubicBezTo>
                  <a:cubicBezTo>
                    <a:pt x="11147" y="5922"/>
                    <a:pt x="11127" y="5900"/>
                    <a:pt x="11101" y="5898"/>
                  </a:cubicBezTo>
                  <a:cubicBezTo>
                    <a:pt x="11100" y="5898"/>
                    <a:pt x="11099" y="5898"/>
                    <a:pt x="11098" y="5898"/>
                  </a:cubicBezTo>
                  <a:moveTo>
                    <a:pt x="47" y="5535"/>
                  </a:moveTo>
                  <a:cubicBezTo>
                    <a:pt x="21" y="5535"/>
                    <a:pt x="0" y="5556"/>
                    <a:pt x="0" y="5582"/>
                  </a:cubicBezTo>
                  <a:cubicBezTo>
                    <a:pt x="0" y="5608"/>
                    <a:pt x="21" y="5629"/>
                    <a:pt x="47" y="5629"/>
                  </a:cubicBezTo>
                  <a:cubicBezTo>
                    <a:pt x="73" y="5629"/>
                    <a:pt x="95" y="5608"/>
                    <a:pt x="95" y="5582"/>
                  </a:cubicBezTo>
                  <a:cubicBezTo>
                    <a:pt x="94" y="5556"/>
                    <a:pt x="73" y="5535"/>
                    <a:pt x="47" y="5535"/>
                  </a:cubicBezTo>
                  <a:moveTo>
                    <a:pt x="11111" y="5521"/>
                  </a:moveTo>
                  <a:cubicBezTo>
                    <a:pt x="11111" y="5521"/>
                    <a:pt x="11110" y="5521"/>
                    <a:pt x="11110" y="5521"/>
                  </a:cubicBezTo>
                  <a:cubicBezTo>
                    <a:pt x="11084" y="5521"/>
                    <a:pt x="11063" y="5542"/>
                    <a:pt x="11063" y="5568"/>
                  </a:cubicBezTo>
                  <a:cubicBezTo>
                    <a:pt x="11063" y="5594"/>
                    <a:pt x="11084" y="5615"/>
                    <a:pt x="11110" y="5615"/>
                  </a:cubicBezTo>
                  <a:cubicBezTo>
                    <a:pt x="11136" y="5615"/>
                    <a:pt x="11157" y="5594"/>
                    <a:pt x="11157" y="5568"/>
                  </a:cubicBezTo>
                  <a:cubicBezTo>
                    <a:pt x="11157" y="5542"/>
                    <a:pt x="11137" y="5521"/>
                    <a:pt x="11111" y="5521"/>
                  </a:cubicBezTo>
                  <a:moveTo>
                    <a:pt x="59" y="5158"/>
                  </a:moveTo>
                  <a:cubicBezTo>
                    <a:pt x="35" y="5158"/>
                    <a:pt x="14" y="5177"/>
                    <a:pt x="12" y="5201"/>
                  </a:cubicBezTo>
                  <a:cubicBezTo>
                    <a:pt x="11" y="5228"/>
                    <a:pt x="30" y="5250"/>
                    <a:pt x="57" y="5252"/>
                  </a:cubicBezTo>
                  <a:cubicBezTo>
                    <a:pt x="57" y="5252"/>
                    <a:pt x="59" y="5252"/>
                    <a:pt x="60" y="5252"/>
                  </a:cubicBezTo>
                  <a:cubicBezTo>
                    <a:pt x="84" y="5252"/>
                    <a:pt x="105" y="5233"/>
                    <a:pt x="107" y="5208"/>
                  </a:cubicBezTo>
                  <a:cubicBezTo>
                    <a:pt x="108" y="5182"/>
                    <a:pt x="89" y="5159"/>
                    <a:pt x="63" y="5158"/>
                  </a:cubicBezTo>
                  <a:cubicBezTo>
                    <a:pt x="62" y="5158"/>
                    <a:pt x="61" y="5158"/>
                    <a:pt x="59" y="5158"/>
                  </a:cubicBezTo>
                  <a:moveTo>
                    <a:pt x="11097" y="5144"/>
                  </a:moveTo>
                  <a:cubicBezTo>
                    <a:pt x="11096" y="5144"/>
                    <a:pt x="11095" y="5144"/>
                    <a:pt x="11093" y="5144"/>
                  </a:cubicBezTo>
                  <a:cubicBezTo>
                    <a:pt x="11067" y="5145"/>
                    <a:pt x="11048" y="5168"/>
                    <a:pt x="11049" y="5194"/>
                  </a:cubicBezTo>
                  <a:cubicBezTo>
                    <a:pt x="11050" y="5194"/>
                    <a:pt x="11050" y="5194"/>
                    <a:pt x="11050" y="5194"/>
                  </a:cubicBezTo>
                  <a:cubicBezTo>
                    <a:pt x="11051" y="5219"/>
                    <a:pt x="11072" y="5238"/>
                    <a:pt x="11097" y="5238"/>
                  </a:cubicBezTo>
                  <a:cubicBezTo>
                    <a:pt x="11098" y="5238"/>
                    <a:pt x="11099" y="5238"/>
                    <a:pt x="11100" y="5238"/>
                  </a:cubicBezTo>
                  <a:cubicBezTo>
                    <a:pt x="11126" y="5236"/>
                    <a:pt x="11146" y="5213"/>
                    <a:pt x="11144" y="5188"/>
                  </a:cubicBezTo>
                  <a:cubicBezTo>
                    <a:pt x="11142" y="5163"/>
                    <a:pt x="11122" y="5144"/>
                    <a:pt x="11097" y="5144"/>
                  </a:cubicBezTo>
                  <a:moveTo>
                    <a:pt x="98" y="4782"/>
                  </a:moveTo>
                  <a:cubicBezTo>
                    <a:pt x="74" y="4782"/>
                    <a:pt x="54" y="4799"/>
                    <a:pt x="51" y="4823"/>
                  </a:cubicBezTo>
                  <a:cubicBezTo>
                    <a:pt x="47" y="4849"/>
                    <a:pt x="66" y="4872"/>
                    <a:pt x="91" y="4876"/>
                  </a:cubicBezTo>
                  <a:cubicBezTo>
                    <a:pt x="94" y="4876"/>
                    <a:pt x="96" y="4876"/>
                    <a:pt x="98" y="4876"/>
                  </a:cubicBezTo>
                  <a:cubicBezTo>
                    <a:pt x="121" y="4876"/>
                    <a:pt x="141" y="4859"/>
                    <a:pt x="144" y="4836"/>
                  </a:cubicBezTo>
                  <a:cubicBezTo>
                    <a:pt x="148" y="4810"/>
                    <a:pt x="130" y="4786"/>
                    <a:pt x="104" y="4782"/>
                  </a:cubicBezTo>
                  <a:cubicBezTo>
                    <a:pt x="102" y="4782"/>
                    <a:pt x="100" y="4782"/>
                    <a:pt x="98" y="4782"/>
                  </a:cubicBezTo>
                  <a:moveTo>
                    <a:pt x="11058" y="4768"/>
                  </a:moveTo>
                  <a:cubicBezTo>
                    <a:pt x="11056" y="4768"/>
                    <a:pt x="11053" y="4768"/>
                    <a:pt x="11051" y="4769"/>
                  </a:cubicBezTo>
                  <a:cubicBezTo>
                    <a:pt x="11025" y="4772"/>
                    <a:pt x="11007" y="4796"/>
                    <a:pt x="11011" y="4822"/>
                  </a:cubicBezTo>
                  <a:cubicBezTo>
                    <a:pt x="11014" y="4846"/>
                    <a:pt x="11035" y="4863"/>
                    <a:pt x="11058" y="4863"/>
                  </a:cubicBezTo>
                  <a:cubicBezTo>
                    <a:pt x="11060" y="4863"/>
                    <a:pt x="11062" y="4862"/>
                    <a:pt x="11064" y="4862"/>
                  </a:cubicBezTo>
                  <a:cubicBezTo>
                    <a:pt x="11090" y="4859"/>
                    <a:pt x="11108" y="4835"/>
                    <a:pt x="11104" y="4809"/>
                  </a:cubicBezTo>
                  <a:cubicBezTo>
                    <a:pt x="11101" y="4785"/>
                    <a:pt x="11081" y="4768"/>
                    <a:pt x="11058" y="4768"/>
                  </a:cubicBezTo>
                  <a:moveTo>
                    <a:pt x="161" y="4410"/>
                  </a:moveTo>
                  <a:cubicBezTo>
                    <a:pt x="139" y="4410"/>
                    <a:pt x="120" y="4425"/>
                    <a:pt x="115" y="4448"/>
                  </a:cubicBezTo>
                  <a:cubicBezTo>
                    <a:pt x="110" y="4473"/>
                    <a:pt x="126" y="4498"/>
                    <a:pt x="152" y="4503"/>
                  </a:cubicBezTo>
                  <a:cubicBezTo>
                    <a:pt x="155" y="4504"/>
                    <a:pt x="158" y="4504"/>
                    <a:pt x="161" y="4504"/>
                  </a:cubicBezTo>
                  <a:cubicBezTo>
                    <a:pt x="183" y="4504"/>
                    <a:pt x="203" y="4489"/>
                    <a:pt x="208" y="4467"/>
                  </a:cubicBezTo>
                  <a:cubicBezTo>
                    <a:pt x="213" y="4441"/>
                    <a:pt x="197" y="4416"/>
                    <a:pt x="171" y="4411"/>
                  </a:cubicBezTo>
                  <a:cubicBezTo>
                    <a:pt x="168" y="4410"/>
                    <a:pt x="164" y="4410"/>
                    <a:pt x="161" y="4410"/>
                  </a:cubicBezTo>
                  <a:moveTo>
                    <a:pt x="10993" y="4396"/>
                  </a:moveTo>
                  <a:cubicBezTo>
                    <a:pt x="10990" y="4396"/>
                    <a:pt x="10987" y="4397"/>
                    <a:pt x="10983" y="4397"/>
                  </a:cubicBezTo>
                  <a:cubicBezTo>
                    <a:pt x="10958" y="4403"/>
                    <a:pt x="10941" y="4428"/>
                    <a:pt x="10947" y="4453"/>
                  </a:cubicBezTo>
                  <a:cubicBezTo>
                    <a:pt x="10951" y="4475"/>
                    <a:pt x="10971" y="4491"/>
                    <a:pt x="10993" y="4491"/>
                  </a:cubicBezTo>
                  <a:cubicBezTo>
                    <a:pt x="10996" y="4491"/>
                    <a:pt x="10999" y="4490"/>
                    <a:pt x="11003" y="4490"/>
                  </a:cubicBezTo>
                  <a:cubicBezTo>
                    <a:pt x="11028" y="4484"/>
                    <a:pt x="11045" y="4459"/>
                    <a:pt x="11039" y="4434"/>
                  </a:cubicBezTo>
                  <a:cubicBezTo>
                    <a:pt x="11035" y="4412"/>
                    <a:pt x="11015" y="4396"/>
                    <a:pt x="10993" y="4396"/>
                  </a:cubicBezTo>
                  <a:moveTo>
                    <a:pt x="250" y="4043"/>
                  </a:moveTo>
                  <a:cubicBezTo>
                    <a:pt x="230" y="4043"/>
                    <a:pt x="211" y="4057"/>
                    <a:pt x="205" y="4077"/>
                  </a:cubicBezTo>
                  <a:cubicBezTo>
                    <a:pt x="205" y="4078"/>
                    <a:pt x="205" y="4078"/>
                    <a:pt x="205" y="4078"/>
                  </a:cubicBezTo>
                  <a:cubicBezTo>
                    <a:pt x="198" y="4103"/>
                    <a:pt x="213" y="4129"/>
                    <a:pt x="238" y="4136"/>
                  </a:cubicBezTo>
                  <a:cubicBezTo>
                    <a:pt x="242" y="4137"/>
                    <a:pt x="246" y="4138"/>
                    <a:pt x="250" y="4138"/>
                  </a:cubicBezTo>
                  <a:cubicBezTo>
                    <a:pt x="271" y="4138"/>
                    <a:pt x="290" y="4124"/>
                    <a:pt x="296" y="4103"/>
                  </a:cubicBezTo>
                  <a:cubicBezTo>
                    <a:pt x="303" y="4078"/>
                    <a:pt x="288" y="4052"/>
                    <a:pt x="263" y="4045"/>
                  </a:cubicBezTo>
                  <a:cubicBezTo>
                    <a:pt x="259" y="4044"/>
                    <a:pt x="255" y="4043"/>
                    <a:pt x="250" y="4043"/>
                  </a:cubicBezTo>
                  <a:moveTo>
                    <a:pt x="10903" y="4030"/>
                  </a:moveTo>
                  <a:cubicBezTo>
                    <a:pt x="10899" y="4030"/>
                    <a:pt x="10894" y="4030"/>
                    <a:pt x="10890" y="4031"/>
                  </a:cubicBezTo>
                  <a:cubicBezTo>
                    <a:pt x="10865" y="4039"/>
                    <a:pt x="10851" y="4064"/>
                    <a:pt x="10858" y="4090"/>
                  </a:cubicBezTo>
                  <a:cubicBezTo>
                    <a:pt x="10864" y="4110"/>
                    <a:pt x="10882" y="4124"/>
                    <a:pt x="10903" y="4124"/>
                  </a:cubicBezTo>
                  <a:cubicBezTo>
                    <a:pt x="10907" y="4124"/>
                    <a:pt x="10912" y="4124"/>
                    <a:pt x="10916" y="4122"/>
                  </a:cubicBezTo>
                  <a:cubicBezTo>
                    <a:pt x="10941" y="4115"/>
                    <a:pt x="10956" y="4089"/>
                    <a:pt x="10949" y="4064"/>
                  </a:cubicBezTo>
                  <a:cubicBezTo>
                    <a:pt x="10943" y="4043"/>
                    <a:pt x="10924" y="4030"/>
                    <a:pt x="10903" y="4030"/>
                  </a:cubicBezTo>
                  <a:moveTo>
                    <a:pt x="365" y="3683"/>
                  </a:moveTo>
                  <a:cubicBezTo>
                    <a:pt x="345" y="3683"/>
                    <a:pt x="327" y="3695"/>
                    <a:pt x="320" y="3715"/>
                  </a:cubicBezTo>
                  <a:cubicBezTo>
                    <a:pt x="311" y="3739"/>
                    <a:pt x="324" y="3766"/>
                    <a:pt x="349" y="3775"/>
                  </a:cubicBezTo>
                  <a:cubicBezTo>
                    <a:pt x="354" y="3777"/>
                    <a:pt x="359" y="3778"/>
                    <a:pt x="365" y="3778"/>
                  </a:cubicBezTo>
                  <a:cubicBezTo>
                    <a:pt x="384" y="3778"/>
                    <a:pt x="402" y="3766"/>
                    <a:pt x="409" y="3746"/>
                  </a:cubicBezTo>
                  <a:cubicBezTo>
                    <a:pt x="418" y="3722"/>
                    <a:pt x="405" y="3695"/>
                    <a:pt x="381" y="3686"/>
                  </a:cubicBezTo>
                  <a:cubicBezTo>
                    <a:pt x="375" y="3684"/>
                    <a:pt x="370" y="3683"/>
                    <a:pt x="365" y="3683"/>
                  </a:cubicBezTo>
                  <a:moveTo>
                    <a:pt x="10788" y="3670"/>
                  </a:moveTo>
                  <a:cubicBezTo>
                    <a:pt x="10783" y="3670"/>
                    <a:pt x="10777" y="3671"/>
                    <a:pt x="10772" y="3673"/>
                  </a:cubicBezTo>
                  <a:cubicBezTo>
                    <a:pt x="10747" y="3682"/>
                    <a:pt x="10735" y="3709"/>
                    <a:pt x="10744" y="3733"/>
                  </a:cubicBezTo>
                  <a:cubicBezTo>
                    <a:pt x="10751" y="3752"/>
                    <a:pt x="10769" y="3764"/>
                    <a:pt x="10788" y="3764"/>
                  </a:cubicBezTo>
                  <a:cubicBezTo>
                    <a:pt x="10793" y="3764"/>
                    <a:pt x="10799" y="3764"/>
                    <a:pt x="10804" y="3762"/>
                  </a:cubicBezTo>
                  <a:cubicBezTo>
                    <a:pt x="10829" y="3753"/>
                    <a:pt x="10841" y="3726"/>
                    <a:pt x="10832" y="3701"/>
                  </a:cubicBezTo>
                  <a:cubicBezTo>
                    <a:pt x="10826" y="3682"/>
                    <a:pt x="10807" y="3670"/>
                    <a:pt x="10788" y="3670"/>
                  </a:cubicBezTo>
                  <a:moveTo>
                    <a:pt x="503" y="3332"/>
                  </a:moveTo>
                  <a:cubicBezTo>
                    <a:pt x="485" y="3332"/>
                    <a:pt x="468" y="3342"/>
                    <a:pt x="460" y="3360"/>
                  </a:cubicBezTo>
                  <a:cubicBezTo>
                    <a:pt x="450" y="3384"/>
                    <a:pt x="461" y="3412"/>
                    <a:pt x="484" y="3422"/>
                  </a:cubicBezTo>
                  <a:cubicBezTo>
                    <a:pt x="491" y="3425"/>
                    <a:pt x="497" y="3426"/>
                    <a:pt x="503" y="3426"/>
                  </a:cubicBezTo>
                  <a:cubicBezTo>
                    <a:pt x="522" y="3426"/>
                    <a:pt x="539" y="3416"/>
                    <a:pt x="547" y="3398"/>
                  </a:cubicBezTo>
                  <a:cubicBezTo>
                    <a:pt x="557" y="3374"/>
                    <a:pt x="546" y="3346"/>
                    <a:pt x="522" y="3336"/>
                  </a:cubicBezTo>
                  <a:cubicBezTo>
                    <a:pt x="516" y="3333"/>
                    <a:pt x="510" y="3332"/>
                    <a:pt x="503" y="3332"/>
                  </a:cubicBezTo>
                  <a:moveTo>
                    <a:pt x="10648" y="3320"/>
                  </a:moveTo>
                  <a:cubicBezTo>
                    <a:pt x="10642" y="3320"/>
                    <a:pt x="10636" y="3321"/>
                    <a:pt x="10630" y="3324"/>
                  </a:cubicBezTo>
                  <a:cubicBezTo>
                    <a:pt x="10606" y="3334"/>
                    <a:pt x="10595" y="3362"/>
                    <a:pt x="10605" y="3386"/>
                  </a:cubicBezTo>
                  <a:cubicBezTo>
                    <a:pt x="10613" y="3404"/>
                    <a:pt x="10631" y="3414"/>
                    <a:pt x="10649" y="3414"/>
                  </a:cubicBezTo>
                  <a:cubicBezTo>
                    <a:pt x="10655" y="3414"/>
                    <a:pt x="10661" y="3413"/>
                    <a:pt x="10668" y="3410"/>
                  </a:cubicBezTo>
                  <a:cubicBezTo>
                    <a:pt x="10692" y="3400"/>
                    <a:pt x="10702" y="3372"/>
                    <a:pt x="10692" y="3348"/>
                  </a:cubicBezTo>
                  <a:cubicBezTo>
                    <a:pt x="10684" y="3330"/>
                    <a:pt x="10667" y="3320"/>
                    <a:pt x="10648" y="3320"/>
                  </a:cubicBezTo>
                  <a:moveTo>
                    <a:pt x="666" y="2991"/>
                  </a:moveTo>
                  <a:cubicBezTo>
                    <a:pt x="649" y="2991"/>
                    <a:pt x="633" y="3000"/>
                    <a:pt x="624" y="3016"/>
                  </a:cubicBezTo>
                  <a:cubicBezTo>
                    <a:pt x="612" y="3039"/>
                    <a:pt x="621" y="3068"/>
                    <a:pt x="644" y="3080"/>
                  </a:cubicBezTo>
                  <a:cubicBezTo>
                    <a:pt x="651" y="3083"/>
                    <a:pt x="659" y="3085"/>
                    <a:pt x="666" y="3085"/>
                  </a:cubicBezTo>
                  <a:cubicBezTo>
                    <a:pt x="683" y="3085"/>
                    <a:pt x="699" y="3076"/>
                    <a:pt x="708" y="3059"/>
                  </a:cubicBezTo>
                  <a:cubicBezTo>
                    <a:pt x="720" y="3036"/>
                    <a:pt x="711" y="3008"/>
                    <a:pt x="688" y="2996"/>
                  </a:cubicBezTo>
                  <a:cubicBezTo>
                    <a:pt x="681" y="2992"/>
                    <a:pt x="673" y="2991"/>
                    <a:pt x="666" y="2991"/>
                  </a:cubicBezTo>
                  <a:moveTo>
                    <a:pt x="10486" y="2980"/>
                  </a:moveTo>
                  <a:cubicBezTo>
                    <a:pt x="10478" y="2980"/>
                    <a:pt x="10471" y="2981"/>
                    <a:pt x="10464" y="2985"/>
                  </a:cubicBezTo>
                  <a:cubicBezTo>
                    <a:pt x="10441" y="2997"/>
                    <a:pt x="10432" y="3026"/>
                    <a:pt x="10444" y="3049"/>
                  </a:cubicBezTo>
                  <a:cubicBezTo>
                    <a:pt x="10452" y="3065"/>
                    <a:pt x="10469" y="3074"/>
                    <a:pt x="10486" y="3074"/>
                  </a:cubicBezTo>
                  <a:cubicBezTo>
                    <a:pt x="10493" y="3074"/>
                    <a:pt x="10501" y="3072"/>
                    <a:pt x="10508" y="3069"/>
                  </a:cubicBezTo>
                  <a:cubicBezTo>
                    <a:pt x="10531" y="3057"/>
                    <a:pt x="10540" y="3028"/>
                    <a:pt x="10528" y="3005"/>
                  </a:cubicBezTo>
                  <a:cubicBezTo>
                    <a:pt x="10519" y="2989"/>
                    <a:pt x="10503" y="2980"/>
                    <a:pt x="10486" y="2980"/>
                  </a:cubicBezTo>
                  <a:moveTo>
                    <a:pt x="852" y="2661"/>
                  </a:moveTo>
                  <a:cubicBezTo>
                    <a:pt x="836" y="2661"/>
                    <a:pt x="820" y="2669"/>
                    <a:pt x="811" y="2684"/>
                  </a:cubicBezTo>
                  <a:cubicBezTo>
                    <a:pt x="798" y="2706"/>
                    <a:pt x="805" y="2735"/>
                    <a:pt x="827" y="2749"/>
                  </a:cubicBezTo>
                  <a:cubicBezTo>
                    <a:pt x="835" y="2753"/>
                    <a:pt x="843" y="2756"/>
                    <a:pt x="852" y="2756"/>
                  </a:cubicBezTo>
                  <a:cubicBezTo>
                    <a:pt x="867" y="2756"/>
                    <a:pt x="883" y="2748"/>
                    <a:pt x="892" y="2733"/>
                  </a:cubicBezTo>
                  <a:cubicBezTo>
                    <a:pt x="905" y="2711"/>
                    <a:pt x="898" y="2682"/>
                    <a:pt x="876" y="2668"/>
                  </a:cubicBezTo>
                  <a:cubicBezTo>
                    <a:pt x="868" y="2663"/>
                    <a:pt x="860" y="2661"/>
                    <a:pt x="852" y="2661"/>
                  </a:cubicBezTo>
                  <a:moveTo>
                    <a:pt x="10300" y="2651"/>
                  </a:moveTo>
                  <a:cubicBezTo>
                    <a:pt x="10291" y="2651"/>
                    <a:pt x="10283" y="2654"/>
                    <a:pt x="10275" y="2658"/>
                  </a:cubicBezTo>
                  <a:cubicBezTo>
                    <a:pt x="10253" y="2672"/>
                    <a:pt x="10246" y="2701"/>
                    <a:pt x="10260" y="2723"/>
                  </a:cubicBezTo>
                  <a:cubicBezTo>
                    <a:pt x="10269" y="2738"/>
                    <a:pt x="10284" y="2746"/>
                    <a:pt x="10300" y="2746"/>
                  </a:cubicBezTo>
                  <a:cubicBezTo>
                    <a:pt x="10308" y="2746"/>
                    <a:pt x="10317" y="2744"/>
                    <a:pt x="10325" y="2739"/>
                  </a:cubicBezTo>
                  <a:cubicBezTo>
                    <a:pt x="10347" y="2725"/>
                    <a:pt x="10354" y="2696"/>
                    <a:pt x="10340" y="2674"/>
                  </a:cubicBezTo>
                  <a:cubicBezTo>
                    <a:pt x="10331" y="2659"/>
                    <a:pt x="10316" y="2651"/>
                    <a:pt x="10300" y="2651"/>
                  </a:cubicBezTo>
                  <a:moveTo>
                    <a:pt x="1059" y="2346"/>
                  </a:moveTo>
                  <a:cubicBezTo>
                    <a:pt x="1044" y="2346"/>
                    <a:pt x="1030" y="2353"/>
                    <a:pt x="1020" y="2366"/>
                  </a:cubicBezTo>
                  <a:cubicBezTo>
                    <a:pt x="1005" y="2387"/>
                    <a:pt x="1010" y="2416"/>
                    <a:pt x="1032" y="2431"/>
                  </a:cubicBezTo>
                  <a:cubicBezTo>
                    <a:pt x="1040" y="2437"/>
                    <a:pt x="1050" y="2440"/>
                    <a:pt x="1059" y="2440"/>
                  </a:cubicBezTo>
                  <a:cubicBezTo>
                    <a:pt x="1074" y="2440"/>
                    <a:pt x="1088" y="2433"/>
                    <a:pt x="1097" y="2420"/>
                  </a:cubicBezTo>
                  <a:cubicBezTo>
                    <a:pt x="1113" y="2399"/>
                    <a:pt x="1108" y="2369"/>
                    <a:pt x="1086" y="2354"/>
                  </a:cubicBezTo>
                  <a:cubicBezTo>
                    <a:pt x="1078" y="2348"/>
                    <a:pt x="1069" y="2346"/>
                    <a:pt x="1059" y="2346"/>
                  </a:cubicBezTo>
                  <a:moveTo>
                    <a:pt x="10092" y="2337"/>
                  </a:moveTo>
                  <a:cubicBezTo>
                    <a:pt x="10083" y="2337"/>
                    <a:pt x="10073" y="2339"/>
                    <a:pt x="10065" y="2345"/>
                  </a:cubicBezTo>
                  <a:cubicBezTo>
                    <a:pt x="10043" y="2360"/>
                    <a:pt x="10038" y="2390"/>
                    <a:pt x="10053" y="2411"/>
                  </a:cubicBezTo>
                  <a:cubicBezTo>
                    <a:pt x="10063" y="2424"/>
                    <a:pt x="10077" y="2431"/>
                    <a:pt x="10092" y="2431"/>
                  </a:cubicBezTo>
                  <a:cubicBezTo>
                    <a:pt x="10101" y="2431"/>
                    <a:pt x="10111" y="2428"/>
                    <a:pt x="10119" y="2422"/>
                  </a:cubicBezTo>
                  <a:cubicBezTo>
                    <a:pt x="10141" y="2407"/>
                    <a:pt x="10145" y="2378"/>
                    <a:pt x="10131" y="2356"/>
                  </a:cubicBezTo>
                  <a:cubicBezTo>
                    <a:pt x="10121" y="2343"/>
                    <a:pt x="10107" y="2337"/>
                    <a:pt x="10092" y="2337"/>
                  </a:cubicBezTo>
                  <a:moveTo>
                    <a:pt x="1287" y="2045"/>
                  </a:moveTo>
                  <a:cubicBezTo>
                    <a:pt x="1274" y="2045"/>
                    <a:pt x="1260" y="2051"/>
                    <a:pt x="1251" y="2062"/>
                  </a:cubicBezTo>
                  <a:cubicBezTo>
                    <a:pt x="1234" y="2082"/>
                    <a:pt x="1237" y="2112"/>
                    <a:pt x="1257" y="2129"/>
                  </a:cubicBezTo>
                  <a:cubicBezTo>
                    <a:pt x="1266" y="2136"/>
                    <a:pt x="1277" y="2139"/>
                    <a:pt x="1287" y="2139"/>
                  </a:cubicBezTo>
                  <a:cubicBezTo>
                    <a:pt x="1301" y="2139"/>
                    <a:pt x="1315" y="2133"/>
                    <a:pt x="1324" y="2122"/>
                  </a:cubicBezTo>
                  <a:cubicBezTo>
                    <a:pt x="1340" y="2102"/>
                    <a:pt x="1337" y="2072"/>
                    <a:pt x="1317" y="2055"/>
                  </a:cubicBezTo>
                  <a:cubicBezTo>
                    <a:pt x="1308" y="2048"/>
                    <a:pt x="1298" y="2045"/>
                    <a:pt x="1287" y="2045"/>
                  </a:cubicBezTo>
                  <a:moveTo>
                    <a:pt x="9863" y="2036"/>
                  </a:moveTo>
                  <a:cubicBezTo>
                    <a:pt x="9853" y="2036"/>
                    <a:pt x="9842" y="2040"/>
                    <a:pt x="9833" y="2047"/>
                  </a:cubicBezTo>
                  <a:cubicBezTo>
                    <a:pt x="9813" y="2064"/>
                    <a:pt x="9810" y="2093"/>
                    <a:pt x="9826" y="2113"/>
                  </a:cubicBezTo>
                  <a:cubicBezTo>
                    <a:pt x="9836" y="2125"/>
                    <a:pt x="9849" y="2131"/>
                    <a:pt x="9863" y="2131"/>
                  </a:cubicBezTo>
                  <a:cubicBezTo>
                    <a:pt x="9874" y="2131"/>
                    <a:pt x="9884" y="2127"/>
                    <a:pt x="9893" y="2120"/>
                  </a:cubicBezTo>
                  <a:cubicBezTo>
                    <a:pt x="9913" y="2104"/>
                    <a:pt x="9916" y="2074"/>
                    <a:pt x="9900" y="2054"/>
                  </a:cubicBezTo>
                  <a:cubicBezTo>
                    <a:pt x="9890" y="2042"/>
                    <a:pt x="9877" y="2036"/>
                    <a:pt x="9863" y="2036"/>
                  </a:cubicBezTo>
                  <a:moveTo>
                    <a:pt x="1535" y="1760"/>
                  </a:moveTo>
                  <a:cubicBezTo>
                    <a:pt x="1523" y="1760"/>
                    <a:pt x="1510" y="1765"/>
                    <a:pt x="1501" y="1775"/>
                  </a:cubicBezTo>
                  <a:cubicBezTo>
                    <a:pt x="1483" y="1794"/>
                    <a:pt x="1484" y="1824"/>
                    <a:pt x="1503" y="1842"/>
                  </a:cubicBezTo>
                  <a:cubicBezTo>
                    <a:pt x="1512" y="1850"/>
                    <a:pt x="1524" y="1855"/>
                    <a:pt x="1535" y="1855"/>
                  </a:cubicBezTo>
                  <a:cubicBezTo>
                    <a:pt x="1548" y="1855"/>
                    <a:pt x="1561" y="1849"/>
                    <a:pt x="1570" y="1840"/>
                  </a:cubicBezTo>
                  <a:cubicBezTo>
                    <a:pt x="1588" y="1821"/>
                    <a:pt x="1587" y="1791"/>
                    <a:pt x="1568" y="1773"/>
                  </a:cubicBezTo>
                  <a:cubicBezTo>
                    <a:pt x="1558" y="1764"/>
                    <a:pt x="1547" y="1760"/>
                    <a:pt x="1535" y="1760"/>
                  </a:cubicBezTo>
                  <a:moveTo>
                    <a:pt x="9615" y="1752"/>
                  </a:moveTo>
                  <a:cubicBezTo>
                    <a:pt x="9603" y="1752"/>
                    <a:pt x="9591" y="1757"/>
                    <a:pt x="9582" y="1765"/>
                  </a:cubicBezTo>
                  <a:cubicBezTo>
                    <a:pt x="9563" y="1783"/>
                    <a:pt x="9562" y="1813"/>
                    <a:pt x="9580" y="1832"/>
                  </a:cubicBezTo>
                  <a:cubicBezTo>
                    <a:pt x="9589" y="1842"/>
                    <a:pt x="9602" y="1847"/>
                    <a:pt x="9615" y="1847"/>
                  </a:cubicBezTo>
                  <a:cubicBezTo>
                    <a:pt x="9626" y="1847"/>
                    <a:pt x="9638" y="1843"/>
                    <a:pt x="9647" y="1834"/>
                  </a:cubicBezTo>
                  <a:cubicBezTo>
                    <a:pt x="9666" y="1816"/>
                    <a:pt x="9667" y="1786"/>
                    <a:pt x="9649" y="1767"/>
                  </a:cubicBezTo>
                  <a:cubicBezTo>
                    <a:pt x="9640" y="1757"/>
                    <a:pt x="9627" y="1752"/>
                    <a:pt x="9615" y="1752"/>
                  </a:cubicBezTo>
                  <a:moveTo>
                    <a:pt x="1802" y="1493"/>
                  </a:moveTo>
                  <a:cubicBezTo>
                    <a:pt x="1791" y="1493"/>
                    <a:pt x="1779" y="1497"/>
                    <a:pt x="1770" y="1506"/>
                  </a:cubicBezTo>
                  <a:cubicBezTo>
                    <a:pt x="1751" y="1524"/>
                    <a:pt x="1750" y="1554"/>
                    <a:pt x="1768" y="1572"/>
                  </a:cubicBezTo>
                  <a:cubicBezTo>
                    <a:pt x="1777" y="1582"/>
                    <a:pt x="1789" y="1588"/>
                    <a:pt x="1802" y="1588"/>
                  </a:cubicBezTo>
                  <a:cubicBezTo>
                    <a:pt x="1814" y="1588"/>
                    <a:pt x="1825" y="1583"/>
                    <a:pt x="1835" y="1575"/>
                  </a:cubicBezTo>
                  <a:cubicBezTo>
                    <a:pt x="1853" y="1557"/>
                    <a:pt x="1855" y="1527"/>
                    <a:pt x="1837" y="1508"/>
                  </a:cubicBezTo>
                  <a:cubicBezTo>
                    <a:pt x="1827" y="1498"/>
                    <a:pt x="1815" y="1493"/>
                    <a:pt x="1802" y="1493"/>
                  </a:cubicBezTo>
                  <a:moveTo>
                    <a:pt x="9347" y="1486"/>
                  </a:moveTo>
                  <a:cubicBezTo>
                    <a:pt x="9335" y="1486"/>
                    <a:pt x="9322" y="1491"/>
                    <a:pt x="9313" y="1501"/>
                  </a:cubicBezTo>
                  <a:cubicBezTo>
                    <a:pt x="9295" y="1520"/>
                    <a:pt x="9296" y="1550"/>
                    <a:pt x="9315" y="1567"/>
                  </a:cubicBezTo>
                  <a:cubicBezTo>
                    <a:pt x="9324" y="1576"/>
                    <a:pt x="9336" y="1580"/>
                    <a:pt x="9347" y="1580"/>
                  </a:cubicBezTo>
                  <a:cubicBezTo>
                    <a:pt x="9360" y="1580"/>
                    <a:pt x="9372" y="1575"/>
                    <a:pt x="9382" y="1565"/>
                  </a:cubicBezTo>
                  <a:cubicBezTo>
                    <a:pt x="9400" y="1546"/>
                    <a:pt x="9399" y="1516"/>
                    <a:pt x="9379" y="1498"/>
                  </a:cubicBezTo>
                  <a:cubicBezTo>
                    <a:pt x="9370" y="1490"/>
                    <a:pt x="9359" y="1486"/>
                    <a:pt x="9347" y="1486"/>
                  </a:cubicBezTo>
                  <a:moveTo>
                    <a:pt x="2086" y="1245"/>
                  </a:moveTo>
                  <a:cubicBezTo>
                    <a:pt x="2076" y="1245"/>
                    <a:pt x="2065" y="1248"/>
                    <a:pt x="2056" y="1255"/>
                  </a:cubicBezTo>
                  <a:cubicBezTo>
                    <a:pt x="2056" y="1255"/>
                    <a:pt x="2056" y="1255"/>
                    <a:pt x="2056" y="1255"/>
                  </a:cubicBezTo>
                  <a:cubicBezTo>
                    <a:pt x="2036" y="1272"/>
                    <a:pt x="2034" y="1301"/>
                    <a:pt x="2050" y="1321"/>
                  </a:cubicBezTo>
                  <a:cubicBezTo>
                    <a:pt x="2059" y="1333"/>
                    <a:pt x="2073" y="1339"/>
                    <a:pt x="2086" y="1339"/>
                  </a:cubicBezTo>
                  <a:cubicBezTo>
                    <a:pt x="2097" y="1339"/>
                    <a:pt x="2108" y="1336"/>
                    <a:pt x="2116" y="1328"/>
                  </a:cubicBezTo>
                  <a:cubicBezTo>
                    <a:pt x="2136" y="1312"/>
                    <a:pt x="2140" y="1282"/>
                    <a:pt x="2123" y="1262"/>
                  </a:cubicBezTo>
                  <a:cubicBezTo>
                    <a:pt x="2114" y="1251"/>
                    <a:pt x="2100" y="1245"/>
                    <a:pt x="2086" y="1245"/>
                  </a:cubicBezTo>
                  <a:moveTo>
                    <a:pt x="9063" y="1238"/>
                  </a:moveTo>
                  <a:cubicBezTo>
                    <a:pt x="9049" y="1238"/>
                    <a:pt x="9035" y="1244"/>
                    <a:pt x="9026" y="1255"/>
                  </a:cubicBezTo>
                  <a:cubicBezTo>
                    <a:pt x="9009" y="1275"/>
                    <a:pt x="9012" y="1305"/>
                    <a:pt x="9033" y="1321"/>
                  </a:cubicBezTo>
                  <a:cubicBezTo>
                    <a:pt x="9042" y="1329"/>
                    <a:pt x="9052" y="1332"/>
                    <a:pt x="9062" y="1332"/>
                  </a:cubicBezTo>
                  <a:cubicBezTo>
                    <a:pt x="9076" y="1332"/>
                    <a:pt x="9090" y="1326"/>
                    <a:pt x="9099" y="1315"/>
                  </a:cubicBezTo>
                  <a:cubicBezTo>
                    <a:pt x="9116" y="1294"/>
                    <a:pt x="9112" y="1265"/>
                    <a:pt x="9092" y="1248"/>
                  </a:cubicBezTo>
                  <a:cubicBezTo>
                    <a:pt x="9084" y="1241"/>
                    <a:pt x="9073" y="1238"/>
                    <a:pt x="9063" y="1238"/>
                  </a:cubicBezTo>
                  <a:moveTo>
                    <a:pt x="2387" y="1016"/>
                  </a:moveTo>
                  <a:cubicBezTo>
                    <a:pt x="2377" y="1016"/>
                    <a:pt x="2368" y="1019"/>
                    <a:pt x="2359" y="1025"/>
                  </a:cubicBezTo>
                  <a:cubicBezTo>
                    <a:pt x="2338" y="1040"/>
                    <a:pt x="2333" y="1069"/>
                    <a:pt x="2348" y="1090"/>
                  </a:cubicBezTo>
                  <a:cubicBezTo>
                    <a:pt x="2357" y="1104"/>
                    <a:pt x="2372" y="1111"/>
                    <a:pt x="2387" y="1111"/>
                  </a:cubicBezTo>
                  <a:cubicBezTo>
                    <a:pt x="2396" y="1111"/>
                    <a:pt x="2406" y="1108"/>
                    <a:pt x="2414" y="1102"/>
                  </a:cubicBezTo>
                  <a:cubicBezTo>
                    <a:pt x="2435" y="1087"/>
                    <a:pt x="2440" y="1057"/>
                    <a:pt x="2425" y="1036"/>
                  </a:cubicBezTo>
                  <a:cubicBezTo>
                    <a:pt x="2416" y="1023"/>
                    <a:pt x="2401" y="1016"/>
                    <a:pt x="2387" y="1016"/>
                  </a:cubicBezTo>
                  <a:moveTo>
                    <a:pt x="8762" y="1010"/>
                  </a:moveTo>
                  <a:cubicBezTo>
                    <a:pt x="8747" y="1010"/>
                    <a:pt x="8732" y="1017"/>
                    <a:pt x="8723" y="1030"/>
                  </a:cubicBezTo>
                  <a:cubicBezTo>
                    <a:pt x="8708" y="1051"/>
                    <a:pt x="8713" y="1080"/>
                    <a:pt x="8734" y="1095"/>
                  </a:cubicBezTo>
                  <a:cubicBezTo>
                    <a:pt x="8742" y="1101"/>
                    <a:pt x="8752" y="1104"/>
                    <a:pt x="8762" y="1104"/>
                  </a:cubicBezTo>
                  <a:cubicBezTo>
                    <a:pt x="8776" y="1104"/>
                    <a:pt x="8791" y="1097"/>
                    <a:pt x="8800" y="1084"/>
                  </a:cubicBezTo>
                  <a:cubicBezTo>
                    <a:pt x="8815" y="1063"/>
                    <a:pt x="8810" y="1033"/>
                    <a:pt x="8789" y="1018"/>
                  </a:cubicBezTo>
                  <a:cubicBezTo>
                    <a:pt x="8780" y="1012"/>
                    <a:pt x="8771" y="1010"/>
                    <a:pt x="8762" y="1010"/>
                  </a:cubicBezTo>
                  <a:moveTo>
                    <a:pt x="2702" y="808"/>
                  </a:moveTo>
                  <a:cubicBezTo>
                    <a:pt x="2693" y="808"/>
                    <a:pt x="2685" y="811"/>
                    <a:pt x="2677" y="815"/>
                  </a:cubicBezTo>
                  <a:cubicBezTo>
                    <a:pt x="2655" y="829"/>
                    <a:pt x="2648" y="858"/>
                    <a:pt x="2662" y="880"/>
                  </a:cubicBezTo>
                  <a:cubicBezTo>
                    <a:pt x="2670" y="895"/>
                    <a:pt x="2686" y="903"/>
                    <a:pt x="2702" y="903"/>
                  </a:cubicBezTo>
                  <a:cubicBezTo>
                    <a:pt x="2710" y="903"/>
                    <a:pt x="2719" y="901"/>
                    <a:pt x="2727" y="896"/>
                  </a:cubicBezTo>
                  <a:cubicBezTo>
                    <a:pt x="2749" y="882"/>
                    <a:pt x="2756" y="853"/>
                    <a:pt x="2742" y="831"/>
                  </a:cubicBezTo>
                  <a:cubicBezTo>
                    <a:pt x="2733" y="816"/>
                    <a:pt x="2718" y="808"/>
                    <a:pt x="2702" y="808"/>
                  </a:cubicBezTo>
                  <a:moveTo>
                    <a:pt x="8446" y="802"/>
                  </a:moveTo>
                  <a:cubicBezTo>
                    <a:pt x="8430" y="802"/>
                    <a:pt x="8414" y="810"/>
                    <a:pt x="8405" y="825"/>
                  </a:cubicBezTo>
                  <a:cubicBezTo>
                    <a:pt x="8392" y="847"/>
                    <a:pt x="8399" y="876"/>
                    <a:pt x="8421" y="890"/>
                  </a:cubicBezTo>
                  <a:cubicBezTo>
                    <a:pt x="8429" y="895"/>
                    <a:pt x="8437" y="897"/>
                    <a:pt x="8446" y="897"/>
                  </a:cubicBezTo>
                  <a:cubicBezTo>
                    <a:pt x="8462" y="897"/>
                    <a:pt x="8477" y="889"/>
                    <a:pt x="8486" y="874"/>
                  </a:cubicBezTo>
                  <a:cubicBezTo>
                    <a:pt x="8500" y="852"/>
                    <a:pt x="8492" y="823"/>
                    <a:pt x="8470" y="809"/>
                  </a:cubicBezTo>
                  <a:cubicBezTo>
                    <a:pt x="8463" y="805"/>
                    <a:pt x="8454" y="802"/>
                    <a:pt x="8446" y="802"/>
                  </a:cubicBezTo>
                  <a:moveTo>
                    <a:pt x="3030" y="623"/>
                  </a:moveTo>
                  <a:cubicBezTo>
                    <a:pt x="3023" y="623"/>
                    <a:pt x="3015" y="624"/>
                    <a:pt x="3008" y="628"/>
                  </a:cubicBezTo>
                  <a:cubicBezTo>
                    <a:pt x="2985" y="640"/>
                    <a:pt x="2976" y="668"/>
                    <a:pt x="2988" y="692"/>
                  </a:cubicBezTo>
                  <a:cubicBezTo>
                    <a:pt x="2997" y="708"/>
                    <a:pt x="3013" y="717"/>
                    <a:pt x="3030" y="717"/>
                  </a:cubicBezTo>
                  <a:cubicBezTo>
                    <a:pt x="3038" y="717"/>
                    <a:pt x="3045" y="715"/>
                    <a:pt x="3052" y="712"/>
                  </a:cubicBezTo>
                  <a:cubicBezTo>
                    <a:pt x="3052" y="712"/>
                    <a:pt x="3052" y="712"/>
                    <a:pt x="3052" y="712"/>
                  </a:cubicBezTo>
                  <a:cubicBezTo>
                    <a:pt x="3075" y="700"/>
                    <a:pt x="3084" y="671"/>
                    <a:pt x="3072" y="648"/>
                  </a:cubicBezTo>
                  <a:cubicBezTo>
                    <a:pt x="3064" y="632"/>
                    <a:pt x="3047" y="623"/>
                    <a:pt x="3030" y="623"/>
                  </a:cubicBezTo>
                  <a:moveTo>
                    <a:pt x="8117" y="617"/>
                  </a:moveTo>
                  <a:cubicBezTo>
                    <a:pt x="8099" y="617"/>
                    <a:pt x="8083" y="626"/>
                    <a:pt x="8074" y="642"/>
                  </a:cubicBezTo>
                  <a:cubicBezTo>
                    <a:pt x="8062" y="666"/>
                    <a:pt x="8071" y="694"/>
                    <a:pt x="8094" y="706"/>
                  </a:cubicBezTo>
                  <a:cubicBezTo>
                    <a:pt x="8095" y="706"/>
                    <a:pt x="8095" y="706"/>
                    <a:pt x="8095" y="706"/>
                  </a:cubicBezTo>
                  <a:cubicBezTo>
                    <a:pt x="8102" y="710"/>
                    <a:pt x="8109" y="712"/>
                    <a:pt x="8116" y="712"/>
                  </a:cubicBezTo>
                  <a:cubicBezTo>
                    <a:pt x="8133" y="712"/>
                    <a:pt x="8150" y="702"/>
                    <a:pt x="8158" y="686"/>
                  </a:cubicBezTo>
                  <a:cubicBezTo>
                    <a:pt x="8170" y="663"/>
                    <a:pt x="8161" y="634"/>
                    <a:pt x="8138" y="622"/>
                  </a:cubicBezTo>
                  <a:cubicBezTo>
                    <a:pt x="8131" y="619"/>
                    <a:pt x="8124" y="617"/>
                    <a:pt x="8117" y="617"/>
                  </a:cubicBezTo>
                  <a:moveTo>
                    <a:pt x="3370" y="460"/>
                  </a:moveTo>
                  <a:cubicBezTo>
                    <a:pt x="3364" y="460"/>
                    <a:pt x="3358" y="461"/>
                    <a:pt x="3351" y="464"/>
                  </a:cubicBezTo>
                  <a:cubicBezTo>
                    <a:pt x="3328" y="474"/>
                    <a:pt x="3317" y="502"/>
                    <a:pt x="3327" y="526"/>
                  </a:cubicBezTo>
                  <a:cubicBezTo>
                    <a:pt x="3335" y="544"/>
                    <a:pt x="3352" y="554"/>
                    <a:pt x="3370" y="554"/>
                  </a:cubicBezTo>
                  <a:cubicBezTo>
                    <a:pt x="3377" y="554"/>
                    <a:pt x="3383" y="553"/>
                    <a:pt x="3389" y="550"/>
                  </a:cubicBezTo>
                  <a:cubicBezTo>
                    <a:pt x="3413" y="540"/>
                    <a:pt x="3424" y="512"/>
                    <a:pt x="3414" y="488"/>
                  </a:cubicBezTo>
                  <a:cubicBezTo>
                    <a:pt x="3406" y="470"/>
                    <a:pt x="3389" y="460"/>
                    <a:pt x="3370" y="460"/>
                  </a:cubicBezTo>
                  <a:moveTo>
                    <a:pt x="7775" y="455"/>
                  </a:moveTo>
                  <a:cubicBezTo>
                    <a:pt x="7757" y="455"/>
                    <a:pt x="7739" y="465"/>
                    <a:pt x="7732" y="483"/>
                  </a:cubicBezTo>
                  <a:cubicBezTo>
                    <a:pt x="7721" y="507"/>
                    <a:pt x="7732" y="535"/>
                    <a:pt x="7756" y="545"/>
                  </a:cubicBezTo>
                  <a:cubicBezTo>
                    <a:pt x="7763" y="548"/>
                    <a:pt x="7769" y="549"/>
                    <a:pt x="7775" y="549"/>
                  </a:cubicBezTo>
                  <a:cubicBezTo>
                    <a:pt x="7793" y="549"/>
                    <a:pt x="7811" y="538"/>
                    <a:pt x="7819" y="521"/>
                  </a:cubicBezTo>
                  <a:cubicBezTo>
                    <a:pt x="7829" y="497"/>
                    <a:pt x="7818" y="469"/>
                    <a:pt x="7794" y="458"/>
                  </a:cubicBezTo>
                  <a:cubicBezTo>
                    <a:pt x="7788" y="456"/>
                    <a:pt x="7782" y="455"/>
                    <a:pt x="7775" y="455"/>
                  </a:cubicBezTo>
                  <a:moveTo>
                    <a:pt x="3721" y="321"/>
                  </a:moveTo>
                  <a:cubicBezTo>
                    <a:pt x="3716" y="321"/>
                    <a:pt x="3710" y="321"/>
                    <a:pt x="3705" y="323"/>
                  </a:cubicBezTo>
                  <a:cubicBezTo>
                    <a:pt x="3680" y="332"/>
                    <a:pt x="3668" y="359"/>
                    <a:pt x="3676" y="384"/>
                  </a:cubicBezTo>
                  <a:cubicBezTo>
                    <a:pt x="3683" y="403"/>
                    <a:pt x="3701" y="415"/>
                    <a:pt x="3721" y="415"/>
                  </a:cubicBezTo>
                  <a:cubicBezTo>
                    <a:pt x="3726" y="415"/>
                    <a:pt x="3732" y="414"/>
                    <a:pt x="3737" y="412"/>
                  </a:cubicBezTo>
                  <a:cubicBezTo>
                    <a:pt x="3761" y="404"/>
                    <a:pt x="3774" y="377"/>
                    <a:pt x="3765" y="352"/>
                  </a:cubicBezTo>
                  <a:cubicBezTo>
                    <a:pt x="3758" y="333"/>
                    <a:pt x="3740" y="321"/>
                    <a:pt x="3721" y="321"/>
                  </a:cubicBezTo>
                  <a:moveTo>
                    <a:pt x="7424" y="316"/>
                  </a:moveTo>
                  <a:cubicBezTo>
                    <a:pt x="7404" y="316"/>
                    <a:pt x="7386" y="328"/>
                    <a:pt x="7379" y="348"/>
                  </a:cubicBezTo>
                  <a:cubicBezTo>
                    <a:pt x="7370" y="372"/>
                    <a:pt x="7383" y="399"/>
                    <a:pt x="7408" y="408"/>
                  </a:cubicBezTo>
                  <a:cubicBezTo>
                    <a:pt x="7413" y="410"/>
                    <a:pt x="7418" y="411"/>
                    <a:pt x="7424" y="411"/>
                  </a:cubicBezTo>
                  <a:cubicBezTo>
                    <a:pt x="7443" y="411"/>
                    <a:pt x="7461" y="399"/>
                    <a:pt x="7468" y="379"/>
                  </a:cubicBezTo>
                  <a:cubicBezTo>
                    <a:pt x="7477" y="355"/>
                    <a:pt x="7464" y="327"/>
                    <a:pt x="7439" y="319"/>
                  </a:cubicBezTo>
                  <a:cubicBezTo>
                    <a:pt x="7434" y="317"/>
                    <a:pt x="7429" y="316"/>
                    <a:pt x="7424" y="316"/>
                  </a:cubicBezTo>
                  <a:moveTo>
                    <a:pt x="4081" y="206"/>
                  </a:moveTo>
                  <a:cubicBezTo>
                    <a:pt x="4076" y="206"/>
                    <a:pt x="4072" y="207"/>
                    <a:pt x="4068" y="208"/>
                  </a:cubicBezTo>
                  <a:cubicBezTo>
                    <a:pt x="4067" y="208"/>
                    <a:pt x="4067" y="208"/>
                    <a:pt x="4067" y="208"/>
                  </a:cubicBezTo>
                  <a:cubicBezTo>
                    <a:pt x="4043" y="215"/>
                    <a:pt x="4028" y="241"/>
                    <a:pt x="4035" y="266"/>
                  </a:cubicBezTo>
                  <a:cubicBezTo>
                    <a:pt x="4041" y="287"/>
                    <a:pt x="4060" y="300"/>
                    <a:pt x="4080" y="300"/>
                  </a:cubicBezTo>
                  <a:cubicBezTo>
                    <a:pt x="4084" y="300"/>
                    <a:pt x="4089" y="300"/>
                    <a:pt x="4093" y="299"/>
                  </a:cubicBezTo>
                  <a:cubicBezTo>
                    <a:pt x="4118" y="292"/>
                    <a:pt x="4133" y="265"/>
                    <a:pt x="4126" y="240"/>
                  </a:cubicBezTo>
                  <a:cubicBezTo>
                    <a:pt x="4120" y="220"/>
                    <a:pt x="4101" y="206"/>
                    <a:pt x="4081" y="206"/>
                  </a:cubicBezTo>
                  <a:moveTo>
                    <a:pt x="7064" y="202"/>
                  </a:moveTo>
                  <a:cubicBezTo>
                    <a:pt x="7043" y="202"/>
                    <a:pt x="7024" y="216"/>
                    <a:pt x="7018" y="237"/>
                  </a:cubicBezTo>
                  <a:cubicBezTo>
                    <a:pt x="7011" y="262"/>
                    <a:pt x="7026" y="288"/>
                    <a:pt x="7051" y="295"/>
                  </a:cubicBezTo>
                  <a:cubicBezTo>
                    <a:pt x="7055" y="296"/>
                    <a:pt x="7059" y="297"/>
                    <a:pt x="7064" y="297"/>
                  </a:cubicBezTo>
                  <a:cubicBezTo>
                    <a:pt x="7084" y="297"/>
                    <a:pt x="7103" y="283"/>
                    <a:pt x="7109" y="262"/>
                  </a:cubicBezTo>
                  <a:cubicBezTo>
                    <a:pt x="7116" y="237"/>
                    <a:pt x="7101" y="211"/>
                    <a:pt x="7076" y="204"/>
                  </a:cubicBezTo>
                  <a:cubicBezTo>
                    <a:pt x="7072" y="203"/>
                    <a:pt x="7068" y="202"/>
                    <a:pt x="7064" y="202"/>
                  </a:cubicBezTo>
                  <a:moveTo>
                    <a:pt x="4447" y="116"/>
                  </a:moveTo>
                  <a:cubicBezTo>
                    <a:pt x="4444" y="116"/>
                    <a:pt x="4441" y="116"/>
                    <a:pt x="4437" y="117"/>
                  </a:cubicBezTo>
                  <a:cubicBezTo>
                    <a:pt x="4412" y="123"/>
                    <a:pt x="4396" y="147"/>
                    <a:pt x="4401" y="173"/>
                  </a:cubicBezTo>
                  <a:cubicBezTo>
                    <a:pt x="4405" y="195"/>
                    <a:pt x="4425" y="211"/>
                    <a:pt x="4447" y="211"/>
                  </a:cubicBezTo>
                  <a:cubicBezTo>
                    <a:pt x="4450" y="211"/>
                    <a:pt x="4453" y="210"/>
                    <a:pt x="4457" y="210"/>
                  </a:cubicBezTo>
                  <a:cubicBezTo>
                    <a:pt x="4482" y="204"/>
                    <a:pt x="4498" y="179"/>
                    <a:pt x="4493" y="154"/>
                  </a:cubicBezTo>
                  <a:cubicBezTo>
                    <a:pt x="4489" y="131"/>
                    <a:pt x="4469" y="116"/>
                    <a:pt x="4447" y="116"/>
                  </a:cubicBezTo>
                  <a:moveTo>
                    <a:pt x="6697" y="113"/>
                  </a:moveTo>
                  <a:cubicBezTo>
                    <a:pt x="6675" y="113"/>
                    <a:pt x="6655" y="129"/>
                    <a:pt x="6651" y="151"/>
                  </a:cubicBezTo>
                  <a:cubicBezTo>
                    <a:pt x="6645" y="177"/>
                    <a:pt x="6662" y="202"/>
                    <a:pt x="6687" y="207"/>
                  </a:cubicBezTo>
                  <a:cubicBezTo>
                    <a:pt x="6691" y="208"/>
                    <a:pt x="6694" y="208"/>
                    <a:pt x="6697" y="208"/>
                  </a:cubicBezTo>
                  <a:cubicBezTo>
                    <a:pt x="6719" y="208"/>
                    <a:pt x="6738" y="192"/>
                    <a:pt x="6743" y="170"/>
                  </a:cubicBezTo>
                  <a:cubicBezTo>
                    <a:pt x="6748" y="145"/>
                    <a:pt x="6732" y="119"/>
                    <a:pt x="6706" y="114"/>
                  </a:cubicBezTo>
                  <a:cubicBezTo>
                    <a:pt x="6703" y="114"/>
                    <a:pt x="6700" y="113"/>
                    <a:pt x="6697" y="113"/>
                  </a:cubicBezTo>
                  <a:moveTo>
                    <a:pt x="4819" y="52"/>
                  </a:moveTo>
                  <a:cubicBezTo>
                    <a:pt x="4817" y="52"/>
                    <a:pt x="4815" y="52"/>
                    <a:pt x="4812" y="52"/>
                  </a:cubicBezTo>
                  <a:cubicBezTo>
                    <a:pt x="4787" y="56"/>
                    <a:pt x="4769" y="80"/>
                    <a:pt x="4772" y="106"/>
                  </a:cubicBezTo>
                  <a:cubicBezTo>
                    <a:pt x="4776" y="129"/>
                    <a:pt x="4796" y="146"/>
                    <a:pt x="4819" y="146"/>
                  </a:cubicBezTo>
                  <a:cubicBezTo>
                    <a:pt x="4821" y="146"/>
                    <a:pt x="4823" y="146"/>
                    <a:pt x="4825" y="146"/>
                  </a:cubicBezTo>
                  <a:cubicBezTo>
                    <a:pt x="4851" y="142"/>
                    <a:pt x="4869" y="118"/>
                    <a:pt x="4866" y="93"/>
                  </a:cubicBezTo>
                  <a:cubicBezTo>
                    <a:pt x="4862" y="69"/>
                    <a:pt x="4842" y="52"/>
                    <a:pt x="4819" y="52"/>
                  </a:cubicBezTo>
                  <a:moveTo>
                    <a:pt x="6325" y="50"/>
                  </a:moveTo>
                  <a:cubicBezTo>
                    <a:pt x="6301" y="50"/>
                    <a:pt x="6281" y="67"/>
                    <a:pt x="6278" y="91"/>
                  </a:cubicBezTo>
                  <a:cubicBezTo>
                    <a:pt x="6274" y="117"/>
                    <a:pt x="6292" y="140"/>
                    <a:pt x="6318" y="144"/>
                  </a:cubicBezTo>
                  <a:cubicBezTo>
                    <a:pt x="6320" y="144"/>
                    <a:pt x="6322" y="144"/>
                    <a:pt x="6325" y="144"/>
                  </a:cubicBezTo>
                  <a:cubicBezTo>
                    <a:pt x="6348" y="144"/>
                    <a:pt x="6368" y="127"/>
                    <a:pt x="6371" y="104"/>
                  </a:cubicBezTo>
                  <a:cubicBezTo>
                    <a:pt x="6375" y="77"/>
                    <a:pt x="6357" y="54"/>
                    <a:pt x="6331" y="50"/>
                  </a:cubicBezTo>
                  <a:cubicBezTo>
                    <a:pt x="6329" y="50"/>
                    <a:pt x="6327" y="50"/>
                    <a:pt x="6325" y="50"/>
                  </a:cubicBezTo>
                  <a:moveTo>
                    <a:pt x="5195" y="13"/>
                  </a:moveTo>
                  <a:cubicBezTo>
                    <a:pt x="5194" y="13"/>
                    <a:pt x="5192" y="13"/>
                    <a:pt x="5191" y="13"/>
                  </a:cubicBezTo>
                  <a:cubicBezTo>
                    <a:pt x="5165" y="15"/>
                    <a:pt x="5146" y="37"/>
                    <a:pt x="5147" y="63"/>
                  </a:cubicBezTo>
                  <a:cubicBezTo>
                    <a:pt x="5149" y="89"/>
                    <a:pt x="5170" y="107"/>
                    <a:pt x="5194" y="107"/>
                  </a:cubicBezTo>
                  <a:cubicBezTo>
                    <a:pt x="5196" y="107"/>
                    <a:pt x="5197" y="107"/>
                    <a:pt x="5198" y="107"/>
                  </a:cubicBezTo>
                  <a:cubicBezTo>
                    <a:pt x="5224" y="106"/>
                    <a:pt x="5243" y="83"/>
                    <a:pt x="5242" y="57"/>
                  </a:cubicBezTo>
                  <a:cubicBezTo>
                    <a:pt x="5240" y="32"/>
                    <a:pt x="5219" y="13"/>
                    <a:pt x="5195" y="13"/>
                  </a:cubicBezTo>
                  <a:moveTo>
                    <a:pt x="5949" y="12"/>
                  </a:moveTo>
                  <a:cubicBezTo>
                    <a:pt x="5924" y="12"/>
                    <a:pt x="5904" y="31"/>
                    <a:pt x="5902" y="56"/>
                  </a:cubicBezTo>
                  <a:cubicBezTo>
                    <a:pt x="5900" y="82"/>
                    <a:pt x="5920" y="105"/>
                    <a:pt x="5946" y="106"/>
                  </a:cubicBezTo>
                  <a:cubicBezTo>
                    <a:pt x="5947" y="106"/>
                    <a:pt x="5948" y="106"/>
                    <a:pt x="5949" y="106"/>
                  </a:cubicBezTo>
                  <a:cubicBezTo>
                    <a:pt x="5974" y="106"/>
                    <a:pt x="5994" y="87"/>
                    <a:pt x="5996" y="62"/>
                  </a:cubicBezTo>
                  <a:cubicBezTo>
                    <a:pt x="5998" y="37"/>
                    <a:pt x="5978" y="14"/>
                    <a:pt x="5952" y="12"/>
                  </a:cubicBezTo>
                  <a:cubicBezTo>
                    <a:pt x="5951" y="12"/>
                    <a:pt x="5950" y="12"/>
                    <a:pt x="5949" y="12"/>
                  </a:cubicBezTo>
                  <a:moveTo>
                    <a:pt x="5572" y="0"/>
                  </a:moveTo>
                  <a:cubicBezTo>
                    <a:pt x="5546" y="0"/>
                    <a:pt x="5525" y="21"/>
                    <a:pt x="5525" y="47"/>
                  </a:cubicBezTo>
                  <a:cubicBezTo>
                    <a:pt x="5525" y="73"/>
                    <a:pt x="5546" y="94"/>
                    <a:pt x="5572" y="94"/>
                  </a:cubicBezTo>
                  <a:cubicBezTo>
                    <a:pt x="5598" y="94"/>
                    <a:pt x="5619" y="73"/>
                    <a:pt x="5619" y="47"/>
                  </a:cubicBezTo>
                  <a:cubicBezTo>
                    <a:pt x="5619" y="21"/>
                    <a:pt x="5598" y="0"/>
                    <a:pt x="55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73" name="任意多边形: 形状 7"/>
            <p:cNvSpPr>
              <a:spLocks noChangeArrowheads="1"/>
            </p:cNvSpPr>
            <p:nvPr/>
          </p:nvSpPr>
          <p:spPr bwMode="auto">
            <a:xfrm>
              <a:off x="17201426" y="-702390"/>
              <a:ext cx="8459370" cy="5713446"/>
            </a:xfrm>
            <a:custGeom>
              <a:avLst/>
              <a:gdLst>
                <a:gd name="connsiteX0" fmla="*/ 905044 w 8459370"/>
                <a:gd name="connsiteY0" fmla="*/ 5705235 h 5713446"/>
                <a:gd name="connsiteX1" fmla="*/ 909148 w 8459370"/>
                <a:gd name="connsiteY1" fmla="*/ 5709341 h 5713446"/>
                <a:gd name="connsiteX2" fmla="*/ 905044 w 8459370"/>
                <a:gd name="connsiteY2" fmla="*/ 5713446 h 5713446"/>
                <a:gd name="connsiteX3" fmla="*/ 900938 w 8459370"/>
                <a:gd name="connsiteY3" fmla="*/ 5709341 h 5713446"/>
                <a:gd name="connsiteX4" fmla="*/ 905044 w 8459370"/>
                <a:gd name="connsiteY4" fmla="*/ 5705235 h 5713446"/>
                <a:gd name="connsiteX5" fmla="*/ 185730 w 8459370"/>
                <a:gd name="connsiteY5" fmla="*/ 5430234 h 5713446"/>
                <a:gd name="connsiteX6" fmla="*/ 194966 w 8459370"/>
                <a:gd name="connsiteY6" fmla="*/ 5439470 h 5713446"/>
                <a:gd name="connsiteX7" fmla="*/ 185730 w 8459370"/>
                <a:gd name="connsiteY7" fmla="*/ 5448706 h 5713446"/>
                <a:gd name="connsiteX8" fmla="*/ 176494 w 8459370"/>
                <a:gd name="connsiteY8" fmla="*/ 5439470 h 5713446"/>
                <a:gd name="connsiteX9" fmla="*/ 185730 w 8459370"/>
                <a:gd name="connsiteY9" fmla="*/ 5430234 h 5713446"/>
                <a:gd name="connsiteX10" fmla="*/ 8279798 w 8459370"/>
                <a:gd name="connsiteY10" fmla="*/ 5424078 h 5713446"/>
                <a:gd name="connsiteX11" fmla="*/ 8291086 w 8459370"/>
                <a:gd name="connsiteY11" fmla="*/ 5436392 h 5713446"/>
                <a:gd name="connsiteX12" fmla="*/ 8279798 w 8459370"/>
                <a:gd name="connsiteY12" fmla="*/ 5448706 h 5713446"/>
                <a:gd name="connsiteX13" fmla="*/ 8268510 w 8459370"/>
                <a:gd name="connsiteY13" fmla="*/ 5436392 h 5713446"/>
                <a:gd name="connsiteX14" fmla="*/ 8279798 w 8459370"/>
                <a:gd name="connsiteY14" fmla="*/ 5424078 h 5713446"/>
                <a:gd name="connsiteX15" fmla="*/ 795246 w 8459370"/>
                <a:gd name="connsiteY15" fmla="*/ 5424078 h 5713446"/>
                <a:gd name="connsiteX16" fmla="*/ 800378 w 8459370"/>
                <a:gd name="connsiteY16" fmla="*/ 5430235 h 5713446"/>
                <a:gd name="connsiteX17" fmla="*/ 795246 w 8459370"/>
                <a:gd name="connsiteY17" fmla="*/ 5436392 h 5713446"/>
                <a:gd name="connsiteX18" fmla="*/ 790116 w 8459370"/>
                <a:gd name="connsiteY18" fmla="*/ 5430235 h 5713446"/>
                <a:gd name="connsiteX19" fmla="*/ 795246 w 8459370"/>
                <a:gd name="connsiteY19" fmla="*/ 5424078 h 5713446"/>
                <a:gd name="connsiteX20" fmla="*/ 7871400 w 8459370"/>
                <a:gd name="connsiteY20" fmla="*/ 5415869 h 5713446"/>
                <a:gd name="connsiteX21" fmla="*/ 7886792 w 8459370"/>
                <a:gd name="connsiteY21" fmla="*/ 5431261 h 5713446"/>
                <a:gd name="connsiteX22" fmla="*/ 7871400 w 8459370"/>
                <a:gd name="connsiteY22" fmla="*/ 5446653 h 5713446"/>
                <a:gd name="connsiteX23" fmla="*/ 7856008 w 8459370"/>
                <a:gd name="connsiteY23" fmla="*/ 5431261 h 5713446"/>
                <a:gd name="connsiteX24" fmla="*/ 7871400 w 8459370"/>
                <a:gd name="connsiteY24" fmla="*/ 5415869 h 5713446"/>
                <a:gd name="connsiteX25" fmla="*/ 385822 w 8459370"/>
                <a:gd name="connsiteY25" fmla="*/ 5403555 h 5713446"/>
                <a:gd name="connsiteX26" fmla="*/ 418658 w 8459370"/>
                <a:gd name="connsiteY26" fmla="*/ 5436391 h 5713446"/>
                <a:gd name="connsiteX27" fmla="*/ 385822 w 8459370"/>
                <a:gd name="connsiteY27" fmla="*/ 5469227 h 5713446"/>
                <a:gd name="connsiteX28" fmla="*/ 352986 w 8459370"/>
                <a:gd name="connsiteY28" fmla="*/ 5436391 h 5713446"/>
                <a:gd name="connsiteX29" fmla="*/ 385822 w 8459370"/>
                <a:gd name="connsiteY29" fmla="*/ 5403555 h 5713446"/>
                <a:gd name="connsiteX30" fmla="*/ 8079702 w 8459370"/>
                <a:gd name="connsiteY30" fmla="*/ 5391242 h 5713446"/>
                <a:gd name="connsiteX31" fmla="*/ 8122800 w 8459370"/>
                <a:gd name="connsiteY31" fmla="*/ 5435366 h 5713446"/>
                <a:gd name="connsiteX32" fmla="*/ 8079702 w 8459370"/>
                <a:gd name="connsiteY32" fmla="*/ 5479490 h 5713446"/>
                <a:gd name="connsiteX33" fmla="*/ 8036606 w 8459370"/>
                <a:gd name="connsiteY33" fmla="*/ 5435366 h 5713446"/>
                <a:gd name="connsiteX34" fmla="*/ 8079702 w 8459370"/>
                <a:gd name="connsiteY34" fmla="*/ 5391242 h 5713446"/>
                <a:gd name="connsiteX35" fmla="*/ 595152 w 8459370"/>
                <a:gd name="connsiteY35" fmla="*/ 5391242 h 5713446"/>
                <a:gd name="connsiteX36" fmla="*/ 636198 w 8459370"/>
                <a:gd name="connsiteY36" fmla="*/ 5432287 h 5713446"/>
                <a:gd name="connsiteX37" fmla="*/ 595152 w 8459370"/>
                <a:gd name="connsiteY37" fmla="*/ 5473332 h 5713446"/>
                <a:gd name="connsiteX38" fmla="*/ 554106 w 8459370"/>
                <a:gd name="connsiteY38" fmla="*/ 5432287 h 5713446"/>
                <a:gd name="connsiteX39" fmla="*/ 595152 w 8459370"/>
                <a:gd name="connsiteY39" fmla="*/ 5391242 h 5713446"/>
                <a:gd name="connsiteX40" fmla="*/ 7670280 w 8459370"/>
                <a:gd name="connsiteY40" fmla="*/ 5389189 h 5713446"/>
                <a:gd name="connsiteX41" fmla="*/ 7710298 w 8459370"/>
                <a:gd name="connsiteY41" fmla="*/ 5429208 h 5713446"/>
                <a:gd name="connsiteX42" fmla="*/ 7670280 w 8459370"/>
                <a:gd name="connsiteY42" fmla="*/ 5469227 h 5713446"/>
                <a:gd name="connsiteX43" fmla="*/ 7630262 w 8459370"/>
                <a:gd name="connsiteY43" fmla="*/ 5429208 h 5713446"/>
                <a:gd name="connsiteX44" fmla="*/ 7670280 w 8459370"/>
                <a:gd name="connsiteY44" fmla="*/ 5389189 h 5713446"/>
                <a:gd name="connsiteX45" fmla="*/ 111850 w 8459370"/>
                <a:gd name="connsiteY45" fmla="*/ 5136763 h 5713446"/>
                <a:gd name="connsiteX46" fmla="*/ 123138 w 8459370"/>
                <a:gd name="connsiteY46" fmla="*/ 5147024 h 5713446"/>
                <a:gd name="connsiteX47" fmla="*/ 111850 w 8459370"/>
                <a:gd name="connsiteY47" fmla="*/ 5157285 h 5713446"/>
                <a:gd name="connsiteX48" fmla="*/ 100562 w 8459370"/>
                <a:gd name="connsiteY48" fmla="*/ 5147024 h 5713446"/>
                <a:gd name="connsiteX49" fmla="*/ 111850 w 8459370"/>
                <a:gd name="connsiteY49" fmla="*/ 5136763 h 5713446"/>
                <a:gd name="connsiteX50" fmla="*/ 8354706 w 8459370"/>
                <a:gd name="connsiteY50" fmla="*/ 5134710 h 5713446"/>
                <a:gd name="connsiteX51" fmla="*/ 8364966 w 8459370"/>
                <a:gd name="connsiteY51" fmla="*/ 5144971 h 5713446"/>
                <a:gd name="connsiteX52" fmla="*/ 8354706 w 8459370"/>
                <a:gd name="connsiteY52" fmla="*/ 5155232 h 5713446"/>
                <a:gd name="connsiteX53" fmla="*/ 8344444 w 8459370"/>
                <a:gd name="connsiteY53" fmla="*/ 5144971 h 5713446"/>
                <a:gd name="connsiteX54" fmla="*/ 8354706 w 8459370"/>
                <a:gd name="connsiteY54" fmla="*/ 5134710 h 5713446"/>
                <a:gd name="connsiteX55" fmla="*/ 710078 w 8459370"/>
                <a:gd name="connsiteY55" fmla="*/ 5134710 h 5713446"/>
                <a:gd name="connsiteX56" fmla="*/ 718286 w 8459370"/>
                <a:gd name="connsiteY56" fmla="*/ 5141893 h 5713446"/>
                <a:gd name="connsiteX57" fmla="*/ 710078 w 8459370"/>
                <a:gd name="connsiteY57" fmla="*/ 5149076 h 5713446"/>
                <a:gd name="connsiteX58" fmla="*/ 701870 w 8459370"/>
                <a:gd name="connsiteY58" fmla="*/ 5141893 h 5713446"/>
                <a:gd name="connsiteX59" fmla="*/ 710078 w 8459370"/>
                <a:gd name="connsiteY59" fmla="*/ 5134710 h 5713446"/>
                <a:gd name="connsiteX60" fmla="*/ 7952466 w 8459370"/>
                <a:gd name="connsiteY60" fmla="*/ 5126501 h 5713446"/>
                <a:gd name="connsiteX61" fmla="*/ 7968882 w 8459370"/>
                <a:gd name="connsiteY61" fmla="*/ 5142919 h 5713446"/>
                <a:gd name="connsiteX62" fmla="*/ 7952466 w 8459370"/>
                <a:gd name="connsiteY62" fmla="*/ 5159337 h 5713446"/>
                <a:gd name="connsiteX63" fmla="*/ 7936046 w 8459370"/>
                <a:gd name="connsiteY63" fmla="*/ 5142919 h 5713446"/>
                <a:gd name="connsiteX64" fmla="*/ 7952466 w 8459370"/>
                <a:gd name="connsiteY64" fmla="*/ 5126501 h 5713446"/>
                <a:gd name="connsiteX65" fmla="*/ 513062 w 8459370"/>
                <a:gd name="connsiteY65" fmla="*/ 5114187 h 5713446"/>
                <a:gd name="connsiteX66" fmla="*/ 543846 w 8459370"/>
                <a:gd name="connsiteY66" fmla="*/ 5143945 h 5713446"/>
                <a:gd name="connsiteX67" fmla="*/ 513062 w 8459370"/>
                <a:gd name="connsiteY67" fmla="*/ 5173703 h 5713446"/>
                <a:gd name="connsiteX68" fmla="*/ 482278 w 8459370"/>
                <a:gd name="connsiteY68" fmla="*/ 5143945 h 5713446"/>
                <a:gd name="connsiteX69" fmla="*/ 513062 w 8459370"/>
                <a:gd name="connsiteY69" fmla="*/ 5114187 h 5713446"/>
                <a:gd name="connsiteX70" fmla="*/ 308864 w 8459370"/>
                <a:gd name="connsiteY70" fmla="*/ 5114187 h 5713446"/>
                <a:gd name="connsiteX71" fmla="*/ 340674 w 8459370"/>
                <a:gd name="connsiteY71" fmla="*/ 5147023 h 5713446"/>
                <a:gd name="connsiteX72" fmla="*/ 308864 w 8459370"/>
                <a:gd name="connsiteY72" fmla="*/ 5179859 h 5713446"/>
                <a:gd name="connsiteX73" fmla="*/ 277054 w 8459370"/>
                <a:gd name="connsiteY73" fmla="*/ 5147023 h 5713446"/>
                <a:gd name="connsiteX74" fmla="*/ 308864 w 8459370"/>
                <a:gd name="connsiteY74" fmla="*/ 5114187 h 5713446"/>
                <a:gd name="connsiteX75" fmla="*/ 8157690 w 8459370"/>
                <a:gd name="connsiteY75" fmla="*/ 5101874 h 5713446"/>
                <a:gd name="connsiteX76" fmla="*/ 8198734 w 8459370"/>
                <a:gd name="connsiteY76" fmla="*/ 5143946 h 5713446"/>
                <a:gd name="connsiteX77" fmla="*/ 8157690 w 8459370"/>
                <a:gd name="connsiteY77" fmla="*/ 5186018 h 5713446"/>
                <a:gd name="connsiteX78" fmla="*/ 8116646 w 8459370"/>
                <a:gd name="connsiteY78" fmla="*/ 5143946 h 5713446"/>
                <a:gd name="connsiteX79" fmla="*/ 8157690 w 8459370"/>
                <a:gd name="connsiteY79" fmla="*/ 5101874 h 5713446"/>
                <a:gd name="connsiteX80" fmla="*/ 7755448 w 8459370"/>
                <a:gd name="connsiteY80" fmla="*/ 5097769 h 5713446"/>
                <a:gd name="connsiteX81" fmla="*/ 7798546 w 8459370"/>
                <a:gd name="connsiteY81" fmla="*/ 5140866 h 5713446"/>
                <a:gd name="connsiteX82" fmla="*/ 7755448 w 8459370"/>
                <a:gd name="connsiteY82" fmla="*/ 5183963 h 5713446"/>
                <a:gd name="connsiteX83" fmla="*/ 7712350 w 8459370"/>
                <a:gd name="connsiteY83" fmla="*/ 5140866 h 5713446"/>
                <a:gd name="connsiteX84" fmla="*/ 7755448 w 8459370"/>
                <a:gd name="connsiteY84" fmla="*/ 5097769 h 5713446"/>
                <a:gd name="connsiteX85" fmla="*/ 8408062 w 8459370"/>
                <a:gd name="connsiteY85" fmla="*/ 4839186 h 5713446"/>
                <a:gd name="connsiteX86" fmla="*/ 8418324 w 8459370"/>
                <a:gd name="connsiteY86" fmla="*/ 4849447 h 5713446"/>
                <a:gd name="connsiteX87" fmla="*/ 8408062 w 8459370"/>
                <a:gd name="connsiteY87" fmla="*/ 4859708 h 5713446"/>
                <a:gd name="connsiteX88" fmla="*/ 8397802 w 8459370"/>
                <a:gd name="connsiteY88" fmla="*/ 4849447 h 5713446"/>
                <a:gd name="connsiteX89" fmla="*/ 8408062 w 8459370"/>
                <a:gd name="connsiteY89" fmla="*/ 4839186 h 5713446"/>
                <a:gd name="connsiteX90" fmla="*/ 649538 w 8459370"/>
                <a:gd name="connsiteY90" fmla="*/ 4839186 h 5713446"/>
                <a:gd name="connsiteX91" fmla="*/ 658774 w 8459370"/>
                <a:gd name="connsiteY91" fmla="*/ 4848422 h 5713446"/>
                <a:gd name="connsiteX92" fmla="*/ 649538 w 8459370"/>
                <a:gd name="connsiteY92" fmla="*/ 4857658 h 5713446"/>
                <a:gd name="connsiteX93" fmla="*/ 640302 w 8459370"/>
                <a:gd name="connsiteY93" fmla="*/ 4848422 h 5713446"/>
                <a:gd name="connsiteX94" fmla="*/ 649538 w 8459370"/>
                <a:gd name="connsiteY94" fmla="*/ 4839186 h 5713446"/>
                <a:gd name="connsiteX95" fmla="*/ 59516 w 8459370"/>
                <a:gd name="connsiteY95" fmla="*/ 4839186 h 5713446"/>
                <a:gd name="connsiteX96" fmla="*/ 71830 w 8459370"/>
                <a:gd name="connsiteY96" fmla="*/ 4851500 h 5713446"/>
                <a:gd name="connsiteX97" fmla="*/ 59516 w 8459370"/>
                <a:gd name="connsiteY97" fmla="*/ 4863814 h 5713446"/>
                <a:gd name="connsiteX98" fmla="*/ 47202 w 8459370"/>
                <a:gd name="connsiteY98" fmla="*/ 4851500 h 5713446"/>
                <a:gd name="connsiteX99" fmla="*/ 59516 w 8459370"/>
                <a:gd name="connsiteY99" fmla="*/ 4839186 h 5713446"/>
                <a:gd name="connsiteX100" fmla="*/ 454574 w 8459370"/>
                <a:gd name="connsiteY100" fmla="*/ 4833030 h 5713446"/>
                <a:gd name="connsiteX101" fmla="*/ 469966 w 8459370"/>
                <a:gd name="connsiteY101" fmla="*/ 4849448 h 5713446"/>
                <a:gd name="connsiteX102" fmla="*/ 454574 w 8459370"/>
                <a:gd name="connsiteY102" fmla="*/ 4865866 h 5713446"/>
                <a:gd name="connsiteX103" fmla="*/ 439182 w 8459370"/>
                <a:gd name="connsiteY103" fmla="*/ 4849448 h 5713446"/>
                <a:gd name="connsiteX104" fmla="*/ 454574 w 8459370"/>
                <a:gd name="connsiteY104" fmla="*/ 4833030 h 5713446"/>
                <a:gd name="connsiteX105" fmla="*/ 8011980 w 8459370"/>
                <a:gd name="connsiteY105" fmla="*/ 4828926 h 5713446"/>
                <a:gd name="connsiteX106" fmla="*/ 8030450 w 8459370"/>
                <a:gd name="connsiteY106" fmla="*/ 4847396 h 5713446"/>
                <a:gd name="connsiteX107" fmla="*/ 8011980 w 8459370"/>
                <a:gd name="connsiteY107" fmla="*/ 4865866 h 5713446"/>
                <a:gd name="connsiteX108" fmla="*/ 7993510 w 8459370"/>
                <a:gd name="connsiteY108" fmla="*/ 4847396 h 5713446"/>
                <a:gd name="connsiteX109" fmla="*/ 8011980 w 8459370"/>
                <a:gd name="connsiteY109" fmla="*/ 4828926 h 5713446"/>
                <a:gd name="connsiteX110" fmla="*/ 252426 w 8459370"/>
                <a:gd name="connsiteY110" fmla="*/ 4818664 h 5713446"/>
                <a:gd name="connsiteX111" fmla="*/ 285262 w 8459370"/>
                <a:gd name="connsiteY111" fmla="*/ 4851500 h 5713446"/>
                <a:gd name="connsiteX112" fmla="*/ 252426 w 8459370"/>
                <a:gd name="connsiteY112" fmla="*/ 4884336 h 5713446"/>
                <a:gd name="connsiteX113" fmla="*/ 219590 w 8459370"/>
                <a:gd name="connsiteY113" fmla="*/ 4851500 h 5713446"/>
                <a:gd name="connsiteX114" fmla="*/ 252426 w 8459370"/>
                <a:gd name="connsiteY114" fmla="*/ 4818664 h 5713446"/>
                <a:gd name="connsiteX115" fmla="*/ 8214126 w 8459370"/>
                <a:gd name="connsiteY115" fmla="*/ 4808403 h 5713446"/>
                <a:gd name="connsiteX116" fmla="*/ 8254146 w 8459370"/>
                <a:gd name="connsiteY116" fmla="*/ 4849448 h 5713446"/>
                <a:gd name="connsiteX117" fmla="*/ 8214126 w 8459370"/>
                <a:gd name="connsiteY117" fmla="*/ 4890493 h 5713446"/>
                <a:gd name="connsiteX118" fmla="*/ 8174108 w 8459370"/>
                <a:gd name="connsiteY118" fmla="*/ 4849448 h 5713446"/>
                <a:gd name="connsiteX119" fmla="*/ 8214126 w 8459370"/>
                <a:gd name="connsiteY119" fmla="*/ 4808403 h 5713446"/>
                <a:gd name="connsiteX120" fmla="*/ 7817016 w 8459370"/>
                <a:gd name="connsiteY120" fmla="*/ 4802246 h 5713446"/>
                <a:gd name="connsiteX121" fmla="*/ 7864218 w 8459370"/>
                <a:gd name="connsiteY121" fmla="*/ 4848422 h 5713446"/>
                <a:gd name="connsiteX122" fmla="*/ 7817016 w 8459370"/>
                <a:gd name="connsiteY122" fmla="*/ 4894598 h 5713446"/>
                <a:gd name="connsiteX123" fmla="*/ 7769814 w 8459370"/>
                <a:gd name="connsiteY123" fmla="*/ 4848422 h 5713446"/>
                <a:gd name="connsiteX124" fmla="*/ 7817016 w 8459370"/>
                <a:gd name="connsiteY124" fmla="*/ 4802246 h 5713446"/>
                <a:gd name="connsiteX125" fmla="*/ 418660 w 8459370"/>
                <a:gd name="connsiteY125" fmla="*/ 4545715 h 5713446"/>
                <a:gd name="connsiteX126" fmla="*/ 424818 w 8459370"/>
                <a:gd name="connsiteY126" fmla="*/ 4551872 h 5713446"/>
                <a:gd name="connsiteX127" fmla="*/ 418660 w 8459370"/>
                <a:gd name="connsiteY127" fmla="*/ 4558029 h 5713446"/>
                <a:gd name="connsiteX128" fmla="*/ 412502 w 8459370"/>
                <a:gd name="connsiteY128" fmla="*/ 4551872 h 5713446"/>
                <a:gd name="connsiteX129" fmla="*/ 418660 w 8459370"/>
                <a:gd name="connsiteY129" fmla="*/ 4545715 h 5713446"/>
                <a:gd name="connsiteX130" fmla="*/ 8438848 w 8459370"/>
                <a:gd name="connsiteY130" fmla="*/ 4539558 h 5713446"/>
                <a:gd name="connsiteX131" fmla="*/ 8449110 w 8459370"/>
                <a:gd name="connsiteY131" fmla="*/ 4549819 h 5713446"/>
                <a:gd name="connsiteX132" fmla="*/ 8438848 w 8459370"/>
                <a:gd name="connsiteY132" fmla="*/ 4560080 h 5713446"/>
                <a:gd name="connsiteX133" fmla="*/ 8428586 w 8459370"/>
                <a:gd name="connsiteY133" fmla="*/ 4549819 h 5713446"/>
                <a:gd name="connsiteX134" fmla="*/ 8438848 w 8459370"/>
                <a:gd name="connsiteY134" fmla="*/ 4539558 h 5713446"/>
                <a:gd name="connsiteX135" fmla="*/ 611570 w 8459370"/>
                <a:gd name="connsiteY135" fmla="*/ 4539558 h 5713446"/>
                <a:gd name="connsiteX136" fmla="*/ 621830 w 8459370"/>
                <a:gd name="connsiteY136" fmla="*/ 4550846 h 5713446"/>
                <a:gd name="connsiteX137" fmla="*/ 611570 w 8459370"/>
                <a:gd name="connsiteY137" fmla="*/ 4562134 h 5713446"/>
                <a:gd name="connsiteX138" fmla="*/ 601310 w 8459370"/>
                <a:gd name="connsiteY138" fmla="*/ 4550846 h 5713446"/>
                <a:gd name="connsiteX139" fmla="*/ 611570 w 8459370"/>
                <a:gd name="connsiteY139" fmla="*/ 4539558 h 5713446"/>
                <a:gd name="connsiteX140" fmla="*/ 26678 w 8459370"/>
                <a:gd name="connsiteY140" fmla="*/ 4539558 h 5713446"/>
                <a:gd name="connsiteX141" fmla="*/ 41046 w 8459370"/>
                <a:gd name="connsiteY141" fmla="*/ 4552898 h 5713446"/>
                <a:gd name="connsiteX142" fmla="*/ 26678 w 8459370"/>
                <a:gd name="connsiteY142" fmla="*/ 4566238 h 5713446"/>
                <a:gd name="connsiteX143" fmla="*/ 12314 w 8459370"/>
                <a:gd name="connsiteY143" fmla="*/ 4552898 h 5713446"/>
                <a:gd name="connsiteX144" fmla="*/ 26678 w 8459370"/>
                <a:gd name="connsiteY144" fmla="*/ 4539558 h 5713446"/>
                <a:gd name="connsiteX145" fmla="*/ 8045842 w 8459370"/>
                <a:gd name="connsiteY145" fmla="*/ 4529297 h 5713446"/>
                <a:gd name="connsiteX146" fmla="*/ 8067390 w 8459370"/>
                <a:gd name="connsiteY146" fmla="*/ 4549820 h 5713446"/>
                <a:gd name="connsiteX147" fmla="*/ 8045842 w 8459370"/>
                <a:gd name="connsiteY147" fmla="*/ 4570343 h 5713446"/>
                <a:gd name="connsiteX148" fmla="*/ 8024294 w 8459370"/>
                <a:gd name="connsiteY148" fmla="*/ 4549820 h 5713446"/>
                <a:gd name="connsiteX149" fmla="*/ 8045842 w 8459370"/>
                <a:gd name="connsiteY149" fmla="*/ 4529297 h 5713446"/>
                <a:gd name="connsiteX150" fmla="*/ 218566 w 8459370"/>
                <a:gd name="connsiteY150" fmla="*/ 4521088 h 5713446"/>
                <a:gd name="connsiteX151" fmla="*/ 250374 w 8459370"/>
                <a:gd name="connsiteY151" fmla="*/ 4552898 h 5713446"/>
                <a:gd name="connsiteX152" fmla="*/ 218566 w 8459370"/>
                <a:gd name="connsiteY152" fmla="*/ 4584708 h 5713446"/>
                <a:gd name="connsiteX153" fmla="*/ 186754 w 8459370"/>
                <a:gd name="connsiteY153" fmla="*/ 4552898 h 5713446"/>
                <a:gd name="connsiteX154" fmla="*/ 218566 w 8459370"/>
                <a:gd name="connsiteY154" fmla="*/ 4521088 h 5713446"/>
                <a:gd name="connsiteX155" fmla="*/ 8246962 w 8459370"/>
                <a:gd name="connsiteY155" fmla="*/ 4510826 h 5713446"/>
                <a:gd name="connsiteX156" fmla="*/ 8284930 w 8459370"/>
                <a:gd name="connsiteY156" fmla="*/ 4549819 h 5713446"/>
                <a:gd name="connsiteX157" fmla="*/ 8246962 w 8459370"/>
                <a:gd name="connsiteY157" fmla="*/ 4588812 h 5713446"/>
                <a:gd name="connsiteX158" fmla="*/ 8208994 w 8459370"/>
                <a:gd name="connsiteY158" fmla="*/ 4549819 h 5713446"/>
                <a:gd name="connsiteX159" fmla="*/ 8246962 w 8459370"/>
                <a:gd name="connsiteY159" fmla="*/ 4510826 h 5713446"/>
                <a:gd name="connsiteX160" fmla="*/ 7853956 w 8459370"/>
                <a:gd name="connsiteY160" fmla="*/ 4502617 h 5713446"/>
                <a:gd name="connsiteX161" fmla="*/ 7901158 w 8459370"/>
                <a:gd name="connsiteY161" fmla="*/ 4550845 h 5713446"/>
                <a:gd name="connsiteX162" fmla="*/ 7853956 w 8459370"/>
                <a:gd name="connsiteY162" fmla="*/ 4599073 h 5713446"/>
                <a:gd name="connsiteX163" fmla="*/ 7806754 w 8459370"/>
                <a:gd name="connsiteY163" fmla="*/ 4550845 h 5713446"/>
                <a:gd name="connsiteX164" fmla="*/ 7853956 w 8459370"/>
                <a:gd name="connsiteY164" fmla="*/ 4502617 h 5713446"/>
                <a:gd name="connsiteX165" fmla="*/ 407374 w 8459370"/>
                <a:gd name="connsiteY165" fmla="*/ 4248139 h 5713446"/>
                <a:gd name="connsiteX166" fmla="*/ 410452 w 8459370"/>
                <a:gd name="connsiteY166" fmla="*/ 4251218 h 5713446"/>
                <a:gd name="connsiteX167" fmla="*/ 407374 w 8459370"/>
                <a:gd name="connsiteY167" fmla="*/ 4254297 h 5713446"/>
                <a:gd name="connsiteX168" fmla="*/ 404294 w 8459370"/>
                <a:gd name="connsiteY168" fmla="*/ 4251218 h 5713446"/>
                <a:gd name="connsiteX169" fmla="*/ 407374 w 8459370"/>
                <a:gd name="connsiteY169" fmla="*/ 4248139 h 5713446"/>
                <a:gd name="connsiteX170" fmla="*/ 599258 w 8459370"/>
                <a:gd name="connsiteY170" fmla="*/ 4239930 h 5713446"/>
                <a:gd name="connsiteX171" fmla="*/ 611570 w 8459370"/>
                <a:gd name="connsiteY171" fmla="*/ 4252244 h 5713446"/>
                <a:gd name="connsiteX172" fmla="*/ 599258 w 8459370"/>
                <a:gd name="connsiteY172" fmla="*/ 4264558 h 5713446"/>
                <a:gd name="connsiteX173" fmla="*/ 586942 w 8459370"/>
                <a:gd name="connsiteY173" fmla="*/ 4252244 h 5713446"/>
                <a:gd name="connsiteX174" fmla="*/ 599258 w 8459370"/>
                <a:gd name="connsiteY174" fmla="*/ 4239930 h 5713446"/>
                <a:gd name="connsiteX175" fmla="*/ 8449108 w 8459370"/>
                <a:gd name="connsiteY175" fmla="*/ 4237878 h 5713446"/>
                <a:gd name="connsiteX176" fmla="*/ 8459370 w 8459370"/>
                <a:gd name="connsiteY176" fmla="*/ 4249166 h 5713446"/>
                <a:gd name="connsiteX177" fmla="*/ 8449108 w 8459370"/>
                <a:gd name="connsiteY177" fmla="*/ 4260454 h 5713446"/>
                <a:gd name="connsiteX178" fmla="*/ 8438846 w 8459370"/>
                <a:gd name="connsiteY178" fmla="*/ 4249166 h 5713446"/>
                <a:gd name="connsiteX179" fmla="*/ 8449108 w 8459370"/>
                <a:gd name="connsiteY179" fmla="*/ 4237878 h 5713446"/>
                <a:gd name="connsiteX180" fmla="*/ 15392 w 8459370"/>
                <a:gd name="connsiteY180" fmla="*/ 4235825 h 5713446"/>
                <a:gd name="connsiteX181" fmla="*/ 30784 w 8459370"/>
                <a:gd name="connsiteY181" fmla="*/ 4252243 h 5713446"/>
                <a:gd name="connsiteX182" fmla="*/ 15392 w 8459370"/>
                <a:gd name="connsiteY182" fmla="*/ 4268661 h 5713446"/>
                <a:gd name="connsiteX183" fmla="*/ 0 w 8459370"/>
                <a:gd name="connsiteY183" fmla="*/ 4252243 h 5713446"/>
                <a:gd name="connsiteX184" fmla="*/ 15392 w 8459370"/>
                <a:gd name="connsiteY184" fmla="*/ 4235825 h 5713446"/>
                <a:gd name="connsiteX185" fmla="*/ 8058156 w 8459370"/>
                <a:gd name="connsiteY185" fmla="*/ 4227616 h 5713446"/>
                <a:gd name="connsiteX186" fmla="*/ 8081758 w 8459370"/>
                <a:gd name="connsiteY186" fmla="*/ 4250191 h 5713446"/>
                <a:gd name="connsiteX187" fmla="*/ 8058156 w 8459370"/>
                <a:gd name="connsiteY187" fmla="*/ 4272766 h 5713446"/>
                <a:gd name="connsiteX188" fmla="*/ 8034554 w 8459370"/>
                <a:gd name="connsiteY188" fmla="*/ 4250191 h 5713446"/>
                <a:gd name="connsiteX189" fmla="*/ 8058156 w 8459370"/>
                <a:gd name="connsiteY189" fmla="*/ 4227616 h 5713446"/>
                <a:gd name="connsiteX190" fmla="*/ 208302 w 8459370"/>
                <a:gd name="connsiteY190" fmla="*/ 4219407 h 5713446"/>
                <a:gd name="connsiteX191" fmla="*/ 240114 w 8459370"/>
                <a:gd name="connsiteY191" fmla="*/ 4251217 h 5713446"/>
                <a:gd name="connsiteX192" fmla="*/ 208302 w 8459370"/>
                <a:gd name="connsiteY192" fmla="*/ 4283027 h 5713446"/>
                <a:gd name="connsiteX193" fmla="*/ 176494 w 8459370"/>
                <a:gd name="connsiteY193" fmla="*/ 4251217 h 5713446"/>
                <a:gd name="connsiteX194" fmla="*/ 208302 w 8459370"/>
                <a:gd name="connsiteY194" fmla="*/ 4219407 h 5713446"/>
                <a:gd name="connsiteX195" fmla="*/ 8257224 w 8459370"/>
                <a:gd name="connsiteY195" fmla="*/ 4211198 h 5713446"/>
                <a:gd name="connsiteX196" fmla="*/ 8295190 w 8459370"/>
                <a:gd name="connsiteY196" fmla="*/ 4249165 h 5713446"/>
                <a:gd name="connsiteX197" fmla="*/ 8257224 w 8459370"/>
                <a:gd name="connsiteY197" fmla="*/ 4287132 h 5713446"/>
                <a:gd name="connsiteX198" fmla="*/ 8219258 w 8459370"/>
                <a:gd name="connsiteY198" fmla="*/ 4249165 h 5713446"/>
                <a:gd name="connsiteX199" fmla="*/ 8257224 w 8459370"/>
                <a:gd name="connsiteY199" fmla="*/ 4211198 h 5713446"/>
                <a:gd name="connsiteX200" fmla="*/ 7866270 w 8459370"/>
                <a:gd name="connsiteY200" fmla="*/ 4200937 h 5713446"/>
                <a:gd name="connsiteX201" fmla="*/ 7915524 w 8459370"/>
                <a:gd name="connsiteY201" fmla="*/ 4250191 h 5713446"/>
                <a:gd name="connsiteX202" fmla="*/ 7866270 w 8459370"/>
                <a:gd name="connsiteY202" fmla="*/ 4299445 h 5713446"/>
                <a:gd name="connsiteX203" fmla="*/ 7817016 w 8459370"/>
                <a:gd name="connsiteY203" fmla="*/ 4250191 h 5713446"/>
                <a:gd name="connsiteX204" fmla="*/ 7866270 w 8459370"/>
                <a:gd name="connsiteY204" fmla="*/ 4200937 h 5713446"/>
                <a:gd name="connsiteX205" fmla="*/ 419686 w 8459370"/>
                <a:gd name="connsiteY205" fmla="*/ 3948510 h 5713446"/>
                <a:gd name="connsiteX206" fmla="*/ 422766 w 8459370"/>
                <a:gd name="connsiteY206" fmla="*/ 3951589 h 5713446"/>
                <a:gd name="connsiteX207" fmla="*/ 419686 w 8459370"/>
                <a:gd name="connsiteY207" fmla="*/ 3954668 h 5713446"/>
                <a:gd name="connsiteX208" fmla="*/ 416606 w 8459370"/>
                <a:gd name="connsiteY208" fmla="*/ 3951589 h 5713446"/>
                <a:gd name="connsiteX209" fmla="*/ 419686 w 8459370"/>
                <a:gd name="connsiteY209" fmla="*/ 3948510 h 5713446"/>
                <a:gd name="connsiteX210" fmla="*/ 611570 w 8459370"/>
                <a:gd name="connsiteY210" fmla="*/ 3938250 h 5713446"/>
                <a:gd name="connsiteX211" fmla="*/ 625938 w 8459370"/>
                <a:gd name="connsiteY211" fmla="*/ 3951590 h 5713446"/>
                <a:gd name="connsiteX212" fmla="*/ 611570 w 8459370"/>
                <a:gd name="connsiteY212" fmla="*/ 3964930 h 5713446"/>
                <a:gd name="connsiteX213" fmla="*/ 597206 w 8459370"/>
                <a:gd name="connsiteY213" fmla="*/ 3951590 h 5713446"/>
                <a:gd name="connsiteX214" fmla="*/ 611570 w 8459370"/>
                <a:gd name="connsiteY214" fmla="*/ 3938250 h 5713446"/>
                <a:gd name="connsiteX215" fmla="*/ 8438848 w 8459370"/>
                <a:gd name="connsiteY215" fmla="*/ 3936197 h 5713446"/>
                <a:gd name="connsiteX216" fmla="*/ 8453214 w 8459370"/>
                <a:gd name="connsiteY216" fmla="*/ 3948511 h 5713446"/>
                <a:gd name="connsiteX217" fmla="*/ 8438848 w 8459370"/>
                <a:gd name="connsiteY217" fmla="*/ 3960825 h 5713446"/>
                <a:gd name="connsiteX218" fmla="*/ 8424482 w 8459370"/>
                <a:gd name="connsiteY218" fmla="*/ 3948511 h 5713446"/>
                <a:gd name="connsiteX219" fmla="*/ 8438848 w 8459370"/>
                <a:gd name="connsiteY219" fmla="*/ 3936197 h 5713446"/>
                <a:gd name="connsiteX220" fmla="*/ 25654 w 8459370"/>
                <a:gd name="connsiteY220" fmla="*/ 3934145 h 5713446"/>
                <a:gd name="connsiteX221" fmla="*/ 43098 w 8459370"/>
                <a:gd name="connsiteY221" fmla="*/ 3951590 h 5713446"/>
                <a:gd name="connsiteX222" fmla="*/ 25654 w 8459370"/>
                <a:gd name="connsiteY222" fmla="*/ 3969035 h 5713446"/>
                <a:gd name="connsiteX223" fmla="*/ 8210 w 8459370"/>
                <a:gd name="connsiteY223" fmla="*/ 3951590 h 5713446"/>
                <a:gd name="connsiteX224" fmla="*/ 25654 w 8459370"/>
                <a:gd name="connsiteY224" fmla="*/ 3934145 h 5713446"/>
                <a:gd name="connsiteX225" fmla="*/ 218566 w 8459370"/>
                <a:gd name="connsiteY225" fmla="*/ 3925936 h 5713446"/>
                <a:gd name="connsiteX226" fmla="*/ 244218 w 8459370"/>
                <a:gd name="connsiteY226" fmla="*/ 3951590 h 5713446"/>
                <a:gd name="connsiteX227" fmla="*/ 218566 w 8459370"/>
                <a:gd name="connsiteY227" fmla="*/ 3977244 h 5713446"/>
                <a:gd name="connsiteX228" fmla="*/ 192910 w 8459370"/>
                <a:gd name="connsiteY228" fmla="*/ 3951590 h 5713446"/>
                <a:gd name="connsiteX229" fmla="*/ 218566 w 8459370"/>
                <a:gd name="connsiteY229" fmla="*/ 3925936 h 5713446"/>
                <a:gd name="connsiteX230" fmla="*/ 8045842 w 8459370"/>
                <a:gd name="connsiteY230" fmla="*/ 3921832 h 5713446"/>
                <a:gd name="connsiteX231" fmla="*/ 8073550 w 8459370"/>
                <a:gd name="connsiteY231" fmla="*/ 3949538 h 5713446"/>
                <a:gd name="connsiteX232" fmla="*/ 8045842 w 8459370"/>
                <a:gd name="connsiteY232" fmla="*/ 3977244 h 5713446"/>
                <a:gd name="connsiteX233" fmla="*/ 8018138 w 8459370"/>
                <a:gd name="connsiteY233" fmla="*/ 3949538 h 5713446"/>
                <a:gd name="connsiteX234" fmla="*/ 8045842 w 8459370"/>
                <a:gd name="connsiteY234" fmla="*/ 3921832 h 5713446"/>
                <a:gd name="connsiteX235" fmla="*/ 8246962 w 8459370"/>
                <a:gd name="connsiteY235" fmla="*/ 3911570 h 5713446"/>
                <a:gd name="connsiteX236" fmla="*/ 8284930 w 8459370"/>
                <a:gd name="connsiteY236" fmla="*/ 3949537 h 5713446"/>
                <a:gd name="connsiteX237" fmla="*/ 8246962 w 8459370"/>
                <a:gd name="connsiteY237" fmla="*/ 3987504 h 5713446"/>
                <a:gd name="connsiteX238" fmla="*/ 8208994 w 8459370"/>
                <a:gd name="connsiteY238" fmla="*/ 3949537 h 5713446"/>
                <a:gd name="connsiteX239" fmla="*/ 8246962 w 8459370"/>
                <a:gd name="connsiteY239" fmla="*/ 3911570 h 5713446"/>
                <a:gd name="connsiteX240" fmla="*/ 7853956 w 8459370"/>
                <a:gd name="connsiteY240" fmla="*/ 3899256 h 5713446"/>
                <a:gd name="connsiteX241" fmla="*/ 7905262 w 8459370"/>
                <a:gd name="connsiteY241" fmla="*/ 3949537 h 5713446"/>
                <a:gd name="connsiteX242" fmla="*/ 7853956 w 8459370"/>
                <a:gd name="connsiteY242" fmla="*/ 3999818 h 5713446"/>
                <a:gd name="connsiteX243" fmla="*/ 7802650 w 8459370"/>
                <a:gd name="connsiteY243" fmla="*/ 3949537 h 5713446"/>
                <a:gd name="connsiteX244" fmla="*/ 7853956 w 8459370"/>
                <a:gd name="connsiteY244" fmla="*/ 3899256 h 5713446"/>
                <a:gd name="connsiteX245" fmla="*/ 453548 w 8459370"/>
                <a:gd name="connsiteY245" fmla="*/ 3650935 h 5713446"/>
                <a:gd name="connsiteX246" fmla="*/ 457654 w 8459370"/>
                <a:gd name="connsiteY246" fmla="*/ 3654014 h 5713446"/>
                <a:gd name="connsiteX247" fmla="*/ 453548 w 8459370"/>
                <a:gd name="connsiteY247" fmla="*/ 3657093 h 5713446"/>
                <a:gd name="connsiteX248" fmla="*/ 449442 w 8459370"/>
                <a:gd name="connsiteY248" fmla="*/ 3654014 h 5713446"/>
                <a:gd name="connsiteX249" fmla="*/ 453548 w 8459370"/>
                <a:gd name="connsiteY249" fmla="*/ 3650935 h 5713446"/>
                <a:gd name="connsiteX250" fmla="*/ 648510 w 8459370"/>
                <a:gd name="connsiteY250" fmla="*/ 3640673 h 5713446"/>
                <a:gd name="connsiteX251" fmla="*/ 662878 w 8459370"/>
                <a:gd name="connsiteY251" fmla="*/ 3655039 h 5713446"/>
                <a:gd name="connsiteX252" fmla="*/ 648510 w 8459370"/>
                <a:gd name="connsiteY252" fmla="*/ 3669405 h 5713446"/>
                <a:gd name="connsiteX253" fmla="*/ 634146 w 8459370"/>
                <a:gd name="connsiteY253" fmla="*/ 3655039 h 5713446"/>
                <a:gd name="connsiteX254" fmla="*/ 648510 w 8459370"/>
                <a:gd name="connsiteY254" fmla="*/ 3640673 h 5713446"/>
                <a:gd name="connsiteX255" fmla="*/ 8406010 w 8459370"/>
                <a:gd name="connsiteY255" fmla="*/ 3634517 h 5713446"/>
                <a:gd name="connsiteX256" fmla="*/ 8422430 w 8459370"/>
                <a:gd name="connsiteY256" fmla="*/ 3649909 h 5713446"/>
                <a:gd name="connsiteX257" fmla="*/ 8406010 w 8459370"/>
                <a:gd name="connsiteY257" fmla="*/ 3665301 h 5713446"/>
                <a:gd name="connsiteX258" fmla="*/ 8389594 w 8459370"/>
                <a:gd name="connsiteY258" fmla="*/ 3649909 h 5713446"/>
                <a:gd name="connsiteX259" fmla="*/ 8406010 w 8459370"/>
                <a:gd name="connsiteY259" fmla="*/ 3634517 h 5713446"/>
                <a:gd name="connsiteX260" fmla="*/ 58490 w 8459370"/>
                <a:gd name="connsiteY260" fmla="*/ 3634517 h 5713446"/>
                <a:gd name="connsiteX261" fmla="*/ 77986 w 8459370"/>
                <a:gd name="connsiteY261" fmla="*/ 3652987 h 5713446"/>
                <a:gd name="connsiteX262" fmla="*/ 58490 w 8459370"/>
                <a:gd name="connsiteY262" fmla="*/ 3671457 h 5713446"/>
                <a:gd name="connsiteX263" fmla="*/ 38994 w 8459370"/>
                <a:gd name="connsiteY263" fmla="*/ 3652987 h 5713446"/>
                <a:gd name="connsiteX264" fmla="*/ 58490 w 8459370"/>
                <a:gd name="connsiteY264" fmla="*/ 3634517 h 5713446"/>
                <a:gd name="connsiteX265" fmla="*/ 251402 w 8459370"/>
                <a:gd name="connsiteY265" fmla="*/ 3624255 h 5713446"/>
                <a:gd name="connsiteX266" fmla="*/ 279108 w 8459370"/>
                <a:gd name="connsiteY266" fmla="*/ 3651961 h 5713446"/>
                <a:gd name="connsiteX267" fmla="*/ 251402 w 8459370"/>
                <a:gd name="connsiteY267" fmla="*/ 3679667 h 5713446"/>
                <a:gd name="connsiteX268" fmla="*/ 223696 w 8459370"/>
                <a:gd name="connsiteY268" fmla="*/ 3651961 h 5713446"/>
                <a:gd name="connsiteX269" fmla="*/ 251402 w 8459370"/>
                <a:gd name="connsiteY269" fmla="*/ 3624255 h 5713446"/>
                <a:gd name="connsiteX270" fmla="*/ 8010954 w 8459370"/>
                <a:gd name="connsiteY270" fmla="*/ 3613994 h 5713446"/>
                <a:gd name="connsiteX271" fmla="*/ 8048922 w 8459370"/>
                <a:gd name="connsiteY271" fmla="*/ 3651961 h 5713446"/>
                <a:gd name="connsiteX272" fmla="*/ 8010954 w 8459370"/>
                <a:gd name="connsiteY272" fmla="*/ 3689928 h 5713446"/>
                <a:gd name="connsiteX273" fmla="*/ 7972986 w 8459370"/>
                <a:gd name="connsiteY273" fmla="*/ 3651961 h 5713446"/>
                <a:gd name="connsiteX274" fmla="*/ 8010954 w 8459370"/>
                <a:gd name="connsiteY274" fmla="*/ 3613994 h 5713446"/>
                <a:gd name="connsiteX275" fmla="*/ 8213102 w 8459370"/>
                <a:gd name="connsiteY275" fmla="*/ 3611941 h 5713446"/>
                <a:gd name="connsiteX276" fmla="*/ 8252094 w 8459370"/>
                <a:gd name="connsiteY276" fmla="*/ 3650934 h 5713446"/>
                <a:gd name="connsiteX277" fmla="*/ 8213102 w 8459370"/>
                <a:gd name="connsiteY277" fmla="*/ 3689927 h 5713446"/>
                <a:gd name="connsiteX278" fmla="*/ 8174108 w 8459370"/>
                <a:gd name="connsiteY278" fmla="*/ 3650934 h 5713446"/>
                <a:gd name="connsiteX279" fmla="*/ 8213102 w 8459370"/>
                <a:gd name="connsiteY279" fmla="*/ 3611941 h 5713446"/>
                <a:gd name="connsiteX280" fmla="*/ 7817016 w 8459370"/>
                <a:gd name="connsiteY280" fmla="*/ 3601681 h 5713446"/>
                <a:gd name="connsiteX281" fmla="*/ 7868322 w 8459370"/>
                <a:gd name="connsiteY281" fmla="*/ 3652987 h 5713446"/>
                <a:gd name="connsiteX282" fmla="*/ 7817016 w 8459370"/>
                <a:gd name="connsiteY282" fmla="*/ 3704293 h 5713446"/>
                <a:gd name="connsiteX283" fmla="*/ 7765710 w 8459370"/>
                <a:gd name="connsiteY283" fmla="*/ 3652987 h 5713446"/>
                <a:gd name="connsiteX284" fmla="*/ 7817016 w 8459370"/>
                <a:gd name="connsiteY284" fmla="*/ 3601681 h 5713446"/>
                <a:gd name="connsiteX285" fmla="*/ 513064 w 8459370"/>
                <a:gd name="connsiteY285" fmla="*/ 3355411 h 5713446"/>
                <a:gd name="connsiteX286" fmla="*/ 517168 w 8459370"/>
                <a:gd name="connsiteY286" fmla="*/ 3359516 h 5713446"/>
                <a:gd name="connsiteX287" fmla="*/ 513064 w 8459370"/>
                <a:gd name="connsiteY287" fmla="*/ 3363622 h 5713446"/>
                <a:gd name="connsiteX288" fmla="*/ 508958 w 8459370"/>
                <a:gd name="connsiteY288" fmla="*/ 3359516 h 5713446"/>
                <a:gd name="connsiteX289" fmla="*/ 513064 w 8459370"/>
                <a:gd name="connsiteY289" fmla="*/ 3355411 h 5713446"/>
                <a:gd name="connsiteX290" fmla="*/ 710078 w 8459370"/>
                <a:gd name="connsiteY290" fmla="*/ 3345149 h 5713446"/>
                <a:gd name="connsiteX291" fmla="*/ 724446 w 8459370"/>
                <a:gd name="connsiteY291" fmla="*/ 3360541 h 5713446"/>
                <a:gd name="connsiteX292" fmla="*/ 710078 w 8459370"/>
                <a:gd name="connsiteY292" fmla="*/ 3375933 h 5713446"/>
                <a:gd name="connsiteX293" fmla="*/ 695714 w 8459370"/>
                <a:gd name="connsiteY293" fmla="*/ 3360541 h 5713446"/>
                <a:gd name="connsiteX294" fmla="*/ 710078 w 8459370"/>
                <a:gd name="connsiteY294" fmla="*/ 3345149 h 5713446"/>
                <a:gd name="connsiteX295" fmla="*/ 111850 w 8459370"/>
                <a:gd name="connsiteY295" fmla="*/ 3336940 h 5713446"/>
                <a:gd name="connsiteX296" fmla="*/ 131346 w 8459370"/>
                <a:gd name="connsiteY296" fmla="*/ 3356437 h 5713446"/>
                <a:gd name="connsiteX297" fmla="*/ 111850 w 8459370"/>
                <a:gd name="connsiteY297" fmla="*/ 3375934 h 5713446"/>
                <a:gd name="connsiteX298" fmla="*/ 92352 w 8459370"/>
                <a:gd name="connsiteY298" fmla="*/ 3356437 h 5713446"/>
                <a:gd name="connsiteX299" fmla="*/ 111850 w 8459370"/>
                <a:gd name="connsiteY299" fmla="*/ 3336940 h 5713446"/>
                <a:gd name="connsiteX300" fmla="*/ 8352654 w 8459370"/>
                <a:gd name="connsiteY300" fmla="*/ 3334889 h 5713446"/>
                <a:gd name="connsiteX301" fmla="*/ 8373176 w 8459370"/>
                <a:gd name="connsiteY301" fmla="*/ 3354386 h 5713446"/>
                <a:gd name="connsiteX302" fmla="*/ 8352654 w 8459370"/>
                <a:gd name="connsiteY302" fmla="*/ 3373883 h 5713446"/>
                <a:gd name="connsiteX303" fmla="*/ 8332130 w 8459370"/>
                <a:gd name="connsiteY303" fmla="*/ 3354386 h 5713446"/>
                <a:gd name="connsiteX304" fmla="*/ 8352654 w 8459370"/>
                <a:gd name="connsiteY304" fmla="*/ 3334889 h 5713446"/>
                <a:gd name="connsiteX305" fmla="*/ 307838 w 8459370"/>
                <a:gd name="connsiteY305" fmla="*/ 3326680 h 5713446"/>
                <a:gd name="connsiteX306" fmla="*/ 338622 w 8459370"/>
                <a:gd name="connsiteY306" fmla="*/ 3356438 h 5713446"/>
                <a:gd name="connsiteX307" fmla="*/ 307838 w 8459370"/>
                <a:gd name="connsiteY307" fmla="*/ 3386196 h 5713446"/>
                <a:gd name="connsiteX308" fmla="*/ 277054 w 8459370"/>
                <a:gd name="connsiteY308" fmla="*/ 3356438 h 5713446"/>
                <a:gd name="connsiteX309" fmla="*/ 307838 w 8459370"/>
                <a:gd name="connsiteY309" fmla="*/ 3326680 h 5713446"/>
                <a:gd name="connsiteX310" fmla="*/ 8156664 w 8459370"/>
                <a:gd name="connsiteY310" fmla="*/ 3316418 h 5713446"/>
                <a:gd name="connsiteX311" fmla="*/ 8196682 w 8459370"/>
                <a:gd name="connsiteY311" fmla="*/ 3355411 h 5713446"/>
                <a:gd name="connsiteX312" fmla="*/ 8156664 w 8459370"/>
                <a:gd name="connsiteY312" fmla="*/ 3394404 h 5713446"/>
                <a:gd name="connsiteX313" fmla="*/ 8116646 w 8459370"/>
                <a:gd name="connsiteY313" fmla="*/ 3355411 h 5713446"/>
                <a:gd name="connsiteX314" fmla="*/ 8156664 w 8459370"/>
                <a:gd name="connsiteY314" fmla="*/ 3316418 h 5713446"/>
                <a:gd name="connsiteX315" fmla="*/ 7755450 w 8459370"/>
                <a:gd name="connsiteY315" fmla="*/ 3310262 h 5713446"/>
                <a:gd name="connsiteX316" fmla="*/ 7804702 w 8459370"/>
                <a:gd name="connsiteY316" fmla="*/ 3359516 h 5713446"/>
                <a:gd name="connsiteX317" fmla="*/ 7755450 w 8459370"/>
                <a:gd name="connsiteY317" fmla="*/ 3408770 h 5713446"/>
                <a:gd name="connsiteX318" fmla="*/ 7706194 w 8459370"/>
                <a:gd name="connsiteY318" fmla="*/ 3359516 h 5713446"/>
                <a:gd name="connsiteX319" fmla="*/ 7755450 w 8459370"/>
                <a:gd name="connsiteY319" fmla="*/ 3310262 h 5713446"/>
                <a:gd name="connsiteX320" fmla="*/ 7952464 w 8459370"/>
                <a:gd name="connsiteY320" fmla="*/ 3308209 h 5713446"/>
                <a:gd name="connsiteX321" fmla="*/ 8003770 w 8459370"/>
                <a:gd name="connsiteY321" fmla="*/ 3358490 h 5713446"/>
                <a:gd name="connsiteX322" fmla="*/ 7952464 w 8459370"/>
                <a:gd name="connsiteY322" fmla="*/ 3408771 h 5713446"/>
                <a:gd name="connsiteX323" fmla="*/ 7901158 w 8459370"/>
                <a:gd name="connsiteY323" fmla="*/ 3358490 h 5713446"/>
                <a:gd name="connsiteX324" fmla="*/ 7952464 w 8459370"/>
                <a:gd name="connsiteY324" fmla="*/ 3308209 h 5713446"/>
                <a:gd name="connsiteX325" fmla="*/ 594126 w 8459370"/>
                <a:gd name="connsiteY325" fmla="*/ 3066043 h 5713446"/>
                <a:gd name="connsiteX326" fmla="*/ 599258 w 8459370"/>
                <a:gd name="connsiteY326" fmla="*/ 3071174 h 5713446"/>
                <a:gd name="connsiteX327" fmla="*/ 594126 w 8459370"/>
                <a:gd name="connsiteY327" fmla="*/ 3076305 h 5713446"/>
                <a:gd name="connsiteX328" fmla="*/ 588996 w 8459370"/>
                <a:gd name="connsiteY328" fmla="*/ 3071174 h 5713446"/>
                <a:gd name="connsiteX329" fmla="*/ 594126 w 8459370"/>
                <a:gd name="connsiteY329" fmla="*/ 3066043 h 5713446"/>
                <a:gd name="connsiteX330" fmla="*/ 795246 w 8459370"/>
                <a:gd name="connsiteY330" fmla="*/ 3057834 h 5713446"/>
                <a:gd name="connsiteX331" fmla="*/ 810638 w 8459370"/>
                <a:gd name="connsiteY331" fmla="*/ 3073226 h 5713446"/>
                <a:gd name="connsiteX332" fmla="*/ 795246 w 8459370"/>
                <a:gd name="connsiteY332" fmla="*/ 3088618 h 5713446"/>
                <a:gd name="connsiteX333" fmla="*/ 779854 w 8459370"/>
                <a:gd name="connsiteY333" fmla="*/ 3073226 h 5713446"/>
                <a:gd name="connsiteX334" fmla="*/ 795246 w 8459370"/>
                <a:gd name="connsiteY334" fmla="*/ 3057834 h 5713446"/>
                <a:gd name="connsiteX335" fmla="*/ 186756 w 8459370"/>
                <a:gd name="connsiteY335" fmla="*/ 3045521 h 5713446"/>
                <a:gd name="connsiteX336" fmla="*/ 207278 w 8459370"/>
                <a:gd name="connsiteY336" fmla="*/ 3065018 h 5713446"/>
                <a:gd name="connsiteX337" fmla="*/ 186756 w 8459370"/>
                <a:gd name="connsiteY337" fmla="*/ 3084515 h 5713446"/>
                <a:gd name="connsiteX338" fmla="*/ 166234 w 8459370"/>
                <a:gd name="connsiteY338" fmla="*/ 3065018 h 5713446"/>
                <a:gd name="connsiteX339" fmla="*/ 186756 w 8459370"/>
                <a:gd name="connsiteY339" fmla="*/ 3045521 h 5713446"/>
                <a:gd name="connsiteX340" fmla="*/ 8278772 w 8459370"/>
                <a:gd name="connsiteY340" fmla="*/ 3039365 h 5713446"/>
                <a:gd name="connsiteX341" fmla="*/ 8303398 w 8459370"/>
                <a:gd name="connsiteY341" fmla="*/ 3062966 h 5713446"/>
                <a:gd name="connsiteX342" fmla="*/ 8278772 w 8459370"/>
                <a:gd name="connsiteY342" fmla="*/ 3086567 h 5713446"/>
                <a:gd name="connsiteX343" fmla="*/ 8254146 w 8459370"/>
                <a:gd name="connsiteY343" fmla="*/ 3062966 h 5713446"/>
                <a:gd name="connsiteX344" fmla="*/ 8278772 w 8459370"/>
                <a:gd name="connsiteY344" fmla="*/ 3039365 h 5713446"/>
                <a:gd name="connsiteX345" fmla="*/ 385822 w 8459370"/>
                <a:gd name="connsiteY345" fmla="*/ 3031156 h 5713446"/>
                <a:gd name="connsiteX346" fmla="*/ 420710 w 8459370"/>
                <a:gd name="connsiteY346" fmla="*/ 3066044 h 5713446"/>
                <a:gd name="connsiteX347" fmla="*/ 385822 w 8459370"/>
                <a:gd name="connsiteY347" fmla="*/ 3100932 h 5713446"/>
                <a:gd name="connsiteX348" fmla="*/ 350934 w 8459370"/>
                <a:gd name="connsiteY348" fmla="*/ 3066044 h 5713446"/>
                <a:gd name="connsiteX349" fmla="*/ 385822 w 8459370"/>
                <a:gd name="connsiteY349" fmla="*/ 3031156 h 5713446"/>
                <a:gd name="connsiteX350" fmla="*/ 8078678 w 8459370"/>
                <a:gd name="connsiteY350" fmla="*/ 3024998 h 5713446"/>
                <a:gd name="connsiteX351" fmla="*/ 8118698 w 8459370"/>
                <a:gd name="connsiteY351" fmla="*/ 3065017 h 5713446"/>
                <a:gd name="connsiteX352" fmla="*/ 8078678 w 8459370"/>
                <a:gd name="connsiteY352" fmla="*/ 3105036 h 5713446"/>
                <a:gd name="connsiteX353" fmla="*/ 8038658 w 8459370"/>
                <a:gd name="connsiteY353" fmla="*/ 3065017 h 5713446"/>
                <a:gd name="connsiteX354" fmla="*/ 8078678 w 8459370"/>
                <a:gd name="connsiteY354" fmla="*/ 3024998 h 5713446"/>
                <a:gd name="connsiteX355" fmla="*/ 7669254 w 8459370"/>
                <a:gd name="connsiteY355" fmla="*/ 3022947 h 5713446"/>
                <a:gd name="connsiteX356" fmla="*/ 7718508 w 8459370"/>
                <a:gd name="connsiteY356" fmla="*/ 3072201 h 5713446"/>
                <a:gd name="connsiteX357" fmla="*/ 7669254 w 8459370"/>
                <a:gd name="connsiteY357" fmla="*/ 3121455 h 5713446"/>
                <a:gd name="connsiteX358" fmla="*/ 7620000 w 8459370"/>
                <a:gd name="connsiteY358" fmla="*/ 3072201 h 5713446"/>
                <a:gd name="connsiteX359" fmla="*/ 7669254 w 8459370"/>
                <a:gd name="connsiteY359" fmla="*/ 3022947 h 5713446"/>
                <a:gd name="connsiteX360" fmla="*/ 7870374 w 8459370"/>
                <a:gd name="connsiteY360" fmla="*/ 3008580 h 5713446"/>
                <a:gd name="connsiteX361" fmla="*/ 7931942 w 8459370"/>
                <a:gd name="connsiteY361" fmla="*/ 3069122 h 5713446"/>
                <a:gd name="connsiteX362" fmla="*/ 7870374 w 8459370"/>
                <a:gd name="connsiteY362" fmla="*/ 3129664 h 5713446"/>
                <a:gd name="connsiteX363" fmla="*/ 7808806 w 8459370"/>
                <a:gd name="connsiteY363" fmla="*/ 3069122 h 5713446"/>
                <a:gd name="connsiteX364" fmla="*/ 7870374 w 8459370"/>
                <a:gd name="connsiteY364" fmla="*/ 3008580 h 5713446"/>
                <a:gd name="connsiteX365" fmla="*/ 698790 w 8459370"/>
                <a:gd name="connsiteY365" fmla="*/ 2784891 h 5713446"/>
                <a:gd name="connsiteX366" fmla="*/ 703922 w 8459370"/>
                <a:gd name="connsiteY366" fmla="*/ 2790022 h 5713446"/>
                <a:gd name="connsiteX367" fmla="*/ 698790 w 8459370"/>
                <a:gd name="connsiteY367" fmla="*/ 2795153 h 5713446"/>
                <a:gd name="connsiteX368" fmla="*/ 693660 w 8459370"/>
                <a:gd name="connsiteY368" fmla="*/ 2790022 h 5713446"/>
                <a:gd name="connsiteX369" fmla="*/ 698790 w 8459370"/>
                <a:gd name="connsiteY369" fmla="*/ 2784891 h 5713446"/>
                <a:gd name="connsiteX370" fmla="*/ 905042 w 8459370"/>
                <a:gd name="connsiteY370" fmla="*/ 2776681 h 5713446"/>
                <a:gd name="connsiteX371" fmla="*/ 921460 w 8459370"/>
                <a:gd name="connsiteY371" fmla="*/ 2793099 h 5713446"/>
                <a:gd name="connsiteX372" fmla="*/ 905042 w 8459370"/>
                <a:gd name="connsiteY372" fmla="*/ 2809513 h 5713446"/>
                <a:gd name="connsiteX373" fmla="*/ 888624 w 8459370"/>
                <a:gd name="connsiteY373" fmla="*/ 2793099 h 5713446"/>
                <a:gd name="connsiteX374" fmla="*/ 905042 w 8459370"/>
                <a:gd name="connsiteY374" fmla="*/ 2776681 h 5713446"/>
                <a:gd name="connsiteX375" fmla="*/ 281158 w 8459370"/>
                <a:gd name="connsiteY375" fmla="*/ 2758212 h 5713446"/>
                <a:gd name="connsiteX376" fmla="*/ 303734 w 8459370"/>
                <a:gd name="connsiteY376" fmla="*/ 2779760 h 5713446"/>
                <a:gd name="connsiteX377" fmla="*/ 281158 w 8459370"/>
                <a:gd name="connsiteY377" fmla="*/ 2801304 h 5713446"/>
                <a:gd name="connsiteX378" fmla="*/ 258582 w 8459370"/>
                <a:gd name="connsiteY378" fmla="*/ 2779760 h 5713446"/>
                <a:gd name="connsiteX379" fmla="*/ 281158 w 8459370"/>
                <a:gd name="connsiteY379" fmla="*/ 2758212 h 5713446"/>
                <a:gd name="connsiteX380" fmla="*/ 8183342 w 8459370"/>
                <a:gd name="connsiteY380" fmla="*/ 2750002 h 5713446"/>
                <a:gd name="connsiteX381" fmla="*/ 8211050 w 8459370"/>
                <a:gd name="connsiteY381" fmla="*/ 2777708 h 5713446"/>
                <a:gd name="connsiteX382" fmla="*/ 8183342 w 8459370"/>
                <a:gd name="connsiteY382" fmla="*/ 2805409 h 5713446"/>
                <a:gd name="connsiteX383" fmla="*/ 8155638 w 8459370"/>
                <a:gd name="connsiteY383" fmla="*/ 2777708 h 5713446"/>
                <a:gd name="connsiteX384" fmla="*/ 8183342 w 8459370"/>
                <a:gd name="connsiteY384" fmla="*/ 2750002 h 5713446"/>
                <a:gd name="connsiteX385" fmla="*/ 7560486 w 8459370"/>
                <a:gd name="connsiteY385" fmla="*/ 2745894 h 5713446"/>
                <a:gd name="connsiteX386" fmla="*/ 7607688 w 8459370"/>
                <a:gd name="connsiteY386" fmla="*/ 2793096 h 5713446"/>
                <a:gd name="connsiteX387" fmla="*/ 7560486 w 8459370"/>
                <a:gd name="connsiteY387" fmla="*/ 2840297 h 5713446"/>
                <a:gd name="connsiteX388" fmla="*/ 7513284 w 8459370"/>
                <a:gd name="connsiteY388" fmla="*/ 2793096 h 5713446"/>
                <a:gd name="connsiteX389" fmla="*/ 7560486 w 8459370"/>
                <a:gd name="connsiteY389" fmla="*/ 2745894 h 5713446"/>
                <a:gd name="connsiteX390" fmla="*/ 485358 w 8459370"/>
                <a:gd name="connsiteY390" fmla="*/ 2743846 h 5713446"/>
                <a:gd name="connsiteX391" fmla="*/ 523324 w 8459370"/>
                <a:gd name="connsiteY391" fmla="*/ 2781812 h 5713446"/>
                <a:gd name="connsiteX392" fmla="*/ 485358 w 8459370"/>
                <a:gd name="connsiteY392" fmla="*/ 2819775 h 5713446"/>
                <a:gd name="connsiteX393" fmla="*/ 447390 w 8459370"/>
                <a:gd name="connsiteY393" fmla="*/ 2781812 h 5713446"/>
                <a:gd name="connsiteX394" fmla="*/ 485358 w 8459370"/>
                <a:gd name="connsiteY394" fmla="*/ 2743846 h 5713446"/>
                <a:gd name="connsiteX395" fmla="*/ 7979142 w 8459370"/>
                <a:gd name="connsiteY395" fmla="*/ 2741793 h 5713446"/>
                <a:gd name="connsiteX396" fmla="*/ 8020188 w 8459370"/>
                <a:gd name="connsiteY396" fmla="*/ 2781811 h 5713446"/>
                <a:gd name="connsiteX397" fmla="*/ 7979142 w 8459370"/>
                <a:gd name="connsiteY397" fmla="*/ 2821826 h 5713446"/>
                <a:gd name="connsiteX398" fmla="*/ 7938098 w 8459370"/>
                <a:gd name="connsiteY398" fmla="*/ 2781811 h 5713446"/>
                <a:gd name="connsiteX399" fmla="*/ 7979142 w 8459370"/>
                <a:gd name="connsiteY399" fmla="*/ 2741793 h 5713446"/>
                <a:gd name="connsiteX400" fmla="*/ 7766736 w 8459370"/>
                <a:gd name="connsiteY400" fmla="*/ 2723324 h 5713446"/>
                <a:gd name="connsiteX401" fmla="*/ 7831382 w 8459370"/>
                <a:gd name="connsiteY401" fmla="*/ 2787968 h 5713446"/>
                <a:gd name="connsiteX402" fmla="*/ 7766736 w 8459370"/>
                <a:gd name="connsiteY402" fmla="*/ 2852610 h 5713446"/>
                <a:gd name="connsiteX403" fmla="*/ 7702090 w 8459370"/>
                <a:gd name="connsiteY403" fmla="*/ 2787968 h 5713446"/>
                <a:gd name="connsiteX404" fmla="*/ 7766736 w 8459370"/>
                <a:gd name="connsiteY404" fmla="*/ 2723324 h 5713446"/>
                <a:gd name="connsiteX405" fmla="*/ 825006 w 8459370"/>
                <a:gd name="connsiteY405" fmla="*/ 2509893 h 5713446"/>
                <a:gd name="connsiteX406" fmla="*/ 831162 w 8459370"/>
                <a:gd name="connsiteY406" fmla="*/ 2517077 h 5713446"/>
                <a:gd name="connsiteX407" fmla="*/ 825006 w 8459370"/>
                <a:gd name="connsiteY407" fmla="*/ 2524259 h 5713446"/>
                <a:gd name="connsiteX408" fmla="*/ 818848 w 8459370"/>
                <a:gd name="connsiteY408" fmla="*/ 2517077 h 5713446"/>
                <a:gd name="connsiteX409" fmla="*/ 825006 w 8459370"/>
                <a:gd name="connsiteY409" fmla="*/ 2509893 h 5713446"/>
                <a:gd name="connsiteX410" fmla="*/ 1037414 w 8459370"/>
                <a:gd name="connsiteY410" fmla="*/ 2507836 h 5713446"/>
                <a:gd name="connsiteX411" fmla="*/ 1054858 w 8459370"/>
                <a:gd name="connsiteY411" fmla="*/ 2524253 h 5713446"/>
                <a:gd name="connsiteX412" fmla="*/ 1037414 w 8459370"/>
                <a:gd name="connsiteY412" fmla="*/ 2540671 h 5713446"/>
                <a:gd name="connsiteX413" fmla="*/ 1019968 w 8459370"/>
                <a:gd name="connsiteY413" fmla="*/ 2524253 h 5713446"/>
                <a:gd name="connsiteX414" fmla="*/ 1037414 w 8459370"/>
                <a:gd name="connsiteY414" fmla="*/ 2507836 h 5713446"/>
                <a:gd name="connsiteX415" fmla="*/ 396084 w 8459370"/>
                <a:gd name="connsiteY415" fmla="*/ 2479118 h 5713446"/>
                <a:gd name="connsiteX416" fmla="*/ 418658 w 8459370"/>
                <a:gd name="connsiteY416" fmla="*/ 2501693 h 5713446"/>
                <a:gd name="connsiteX417" fmla="*/ 396084 w 8459370"/>
                <a:gd name="connsiteY417" fmla="*/ 2524268 h 5713446"/>
                <a:gd name="connsiteX418" fmla="*/ 373510 w 8459370"/>
                <a:gd name="connsiteY418" fmla="*/ 2501693 h 5713446"/>
                <a:gd name="connsiteX419" fmla="*/ 396084 w 8459370"/>
                <a:gd name="connsiteY419" fmla="*/ 2479118 h 5713446"/>
                <a:gd name="connsiteX420" fmla="*/ 7428116 w 8459370"/>
                <a:gd name="connsiteY420" fmla="*/ 2477050 h 5713446"/>
                <a:gd name="connsiteX421" fmla="*/ 7474292 w 8459370"/>
                <a:gd name="connsiteY421" fmla="*/ 2523226 h 5713446"/>
                <a:gd name="connsiteX422" fmla="*/ 7428116 w 8459370"/>
                <a:gd name="connsiteY422" fmla="*/ 2569402 h 5713446"/>
                <a:gd name="connsiteX423" fmla="*/ 7381940 w 8459370"/>
                <a:gd name="connsiteY423" fmla="*/ 2523226 h 5713446"/>
                <a:gd name="connsiteX424" fmla="*/ 7428116 w 8459370"/>
                <a:gd name="connsiteY424" fmla="*/ 2477050 h 5713446"/>
                <a:gd name="connsiteX425" fmla="*/ 8068416 w 8459370"/>
                <a:gd name="connsiteY425" fmla="*/ 2468855 h 5713446"/>
                <a:gd name="connsiteX426" fmla="*/ 8100226 w 8459370"/>
                <a:gd name="connsiteY426" fmla="*/ 2500665 h 5713446"/>
                <a:gd name="connsiteX427" fmla="*/ 8068416 w 8459370"/>
                <a:gd name="connsiteY427" fmla="*/ 2532476 h 5713446"/>
                <a:gd name="connsiteX428" fmla="*/ 8036606 w 8459370"/>
                <a:gd name="connsiteY428" fmla="*/ 2500665 h 5713446"/>
                <a:gd name="connsiteX429" fmla="*/ 8068416 w 8459370"/>
                <a:gd name="connsiteY429" fmla="*/ 2468855 h 5713446"/>
                <a:gd name="connsiteX430" fmla="*/ 606442 w 8459370"/>
                <a:gd name="connsiteY430" fmla="*/ 2464748 h 5713446"/>
                <a:gd name="connsiteX431" fmla="*/ 648514 w 8459370"/>
                <a:gd name="connsiteY431" fmla="*/ 2506821 h 5713446"/>
                <a:gd name="connsiteX432" fmla="*/ 606442 w 8459370"/>
                <a:gd name="connsiteY432" fmla="*/ 2548893 h 5713446"/>
                <a:gd name="connsiteX433" fmla="*/ 564370 w 8459370"/>
                <a:gd name="connsiteY433" fmla="*/ 2506821 h 5713446"/>
                <a:gd name="connsiteX434" fmla="*/ 606442 w 8459370"/>
                <a:gd name="connsiteY434" fmla="*/ 2464748 h 5713446"/>
                <a:gd name="connsiteX435" fmla="*/ 7858062 w 8459370"/>
                <a:gd name="connsiteY435" fmla="*/ 2464745 h 5713446"/>
                <a:gd name="connsiteX436" fmla="*/ 7899106 w 8459370"/>
                <a:gd name="connsiteY436" fmla="*/ 2505791 h 5713446"/>
                <a:gd name="connsiteX437" fmla="*/ 7858062 w 8459370"/>
                <a:gd name="connsiteY437" fmla="*/ 2546836 h 5713446"/>
                <a:gd name="connsiteX438" fmla="*/ 7817016 w 8459370"/>
                <a:gd name="connsiteY438" fmla="*/ 2505791 h 5713446"/>
                <a:gd name="connsiteX439" fmla="*/ 7858062 w 8459370"/>
                <a:gd name="connsiteY439" fmla="*/ 2464745 h 5713446"/>
                <a:gd name="connsiteX440" fmla="*/ 7640522 w 8459370"/>
                <a:gd name="connsiteY440" fmla="*/ 2450374 h 5713446"/>
                <a:gd name="connsiteX441" fmla="*/ 7706194 w 8459370"/>
                <a:gd name="connsiteY441" fmla="*/ 2515021 h 5713446"/>
                <a:gd name="connsiteX442" fmla="*/ 7640522 w 8459370"/>
                <a:gd name="connsiteY442" fmla="*/ 2579666 h 5713446"/>
                <a:gd name="connsiteX443" fmla="*/ 7574850 w 8459370"/>
                <a:gd name="connsiteY443" fmla="*/ 2515021 h 5713446"/>
                <a:gd name="connsiteX444" fmla="*/ 7640522 w 8459370"/>
                <a:gd name="connsiteY444" fmla="*/ 2450374 h 5713446"/>
                <a:gd name="connsiteX445" fmla="*/ 1191330 w 8459370"/>
                <a:gd name="connsiteY445" fmla="*/ 2249252 h 5713446"/>
                <a:gd name="connsiteX446" fmla="*/ 1208776 w 8459370"/>
                <a:gd name="connsiteY446" fmla="*/ 2266696 h 5713446"/>
                <a:gd name="connsiteX447" fmla="*/ 1191330 w 8459370"/>
                <a:gd name="connsiteY447" fmla="*/ 2284141 h 5713446"/>
                <a:gd name="connsiteX448" fmla="*/ 1173886 w 8459370"/>
                <a:gd name="connsiteY448" fmla="*/ 2266696 h 5713446"/>
                <a:gd name="connsiteX449" fmla="*/ 1191330 w 8459370"/>
                <a:gd name="connsiteY449" fmla="*/ 2249252 h 5713446"/>
                <a:gd name="connsiteX450" fmla="*/ 970714 w 8459370"/>
                <a:gd name="connsiteY450" fmla="*/ 2247205 h 5713446"/>
                <a:gd name="connsiteX451" fmla="*/ 978922 w 8459370"/>
                <a:gd name="connsiteY451" fmla="*/ 2255414 h 5713446"/>
                <a:gd name="connsiteX452" fmla="*/ 970714 w 8459370"/>
                <a:gd name="connsiteY452" fmla="*/ 2263623 h 5713446"/>
                <a:gd name="connsiteX453" fmla="*/ 962506 w 8459370"/>
                <a:gd name="connsiteY453" fmla="*/ 2255414 h 5713446"/>
                <a:gd name="connsiteX454" fmla="*/ 970714 w 8459370"/>
                <a:gd name="connsiteY454" fmla="*/ 2247205 h 5713446"/>
                <a:gd name="connsiteX455" fmla="*/ 7273170 w 8459370"/>
                <a:gd name="connsiteY455" fmla="*/ 2220518 h 5713446"/>
                <a:gd name="connsiteX456" fmla="*/ 7318320 w 8459370"/>
                <a:gd name="connsiteY456" fmla="*/ 2265668 h 5713446"/>
                <a:gd name="connsiteX457" fmla="*/ 7273170 w 8459370"/>
                <a:gd name="connsiteY457" fmla="*/ 2310818 h 5713446"/>
                <a:gd name="connsiteX458" fmla="*/ 7228020 w 8459370"/>
                <a:gd name="connsiteY458" fmla="*/ 2265668 h 5713446"/>
                <a:gd name="connsiteX459" fmla="*/ 7273170 w 8459370"/>
                <a:gd name="connsiteY459" fmla="*/ 2220518 h 5713446"/>
                <a:gd name="connsiteX460" fmla="*/ 532558 w 8459370"/>
                <a:gd name="connsiteY460" fmla="*/ 2210273 h 5713446"/>
                <a:gd name="connsiteX461" fmla="*/ 556160 w 8459370"/>
                <a:gd name="connsiteY461" fmla="*/ 2233874 h 5713446"/>
                <a:gd name="connsiteX462" fmla="*/ 532558 w 8459370"/>
                <a:gd name="connsiteY462" fmla="*/ 2257475 h 5713446"/>
                <a:gd name="connsiteX463" fmla="*/ 508958 w 8459370"/>
                <a:gd name="connsiteY463" fmla="*/ 2233874 h 5713446"/>
                <a:gd name="connsiteX464" fmla="*/ 532558 w 8459370"/>
                <a:gd name="connsiteY464" fmla="*/ 2210273 h 5713446"/>
                <a:gd name="connsiteX465" fmla="*/ 7717482 w 8459370"/>
                <a:gd name="connsiteY465" fmla="*/ 2197953 h 5713446"/>
                <a:gd name="connsiteX466" fmla="*/ 7759554 w 8459370"/>
                <a:gd name="connsiteY466" fmla="*/ 2240026 h 5713446"/>
                <a:gd name="connsiteX467" fmla="*/ 7717482 w 8459370"/>
                <a:gd name="connsiteY467" fmla="*/ 2282096 h 5713446"/>
                <a:gd name="connsiteX468" fmla="*/ 7675410 w 8459370"/>
                <a:gd name="connsiteY468" fmla="*/ 2240026 h 5713446"/>
                <a:gd name="connsiteX469" fmla="*/ 7717482 w 8459370"/>
                <a:gd name="connsiteY469" fmla="*/ 2197953 h 5713446"/>
                <a:gd name="connsiteX470" fmla="*/ 7932968 w 8459370"/>
                <a:gd name="connsiteY470" fmla="*/ 2195903 h 5713446"/>
                <a:gd name="connsiteX471" fmla="*/ 7968882 w 8459370"/>
                <a:gd name="connsiteY471" fmla="*/ 2231819 h 5713446"/>
                <a:gd name="connsiteX472" fmla="*/ 7932968 w 8459370"/>
                <a:gd name="connsiteY472" fmla="*/ 2267734 h 5713446"/>
                <a:gd name="connsiteX473" fmla="*/ 7897054 w 8459370"/>
                <a:gd name="connsiteY473" fmla="*/ 2231819 h 5713446"/>
                <a:gd name="connsiteX474" fmla="*/ 7932968 w 8459370"/>
                <a:gd name="connsiteY474" fmla="*/ 2195903 h 5713446"/>
                <a:gd name="connsiteX475" fmla="*/ 747018 w 8459370"/>
                <a:gd name="connsiteY475" fmla="*/ 2195901 h 5713446"/>
                <a:gd name="connsiteX476" fmla="*/ 792170 w 8459370"/>
                <a:gd name="connsiteY476" fmla="*/ 2242079 h 5713446"/>
                <a:gd name="connsiteX477" fmla="*/ 747018 w 8459370"/>
                <a:gd name="connsiteY477" fmla="*/ 2288254 h 5713446"/>
                <a:gd name="connsiteX478" fmla="*/ 701870 w 8459370"/>
                <a:gd name="connsiteY478" fmla="*/ 2242079 h 5713446"/>
                <a:gd name="connsiteX479" fmla="*/ 747018 w 8459370"/>
                <a:gd name="connsiteY479" fmla="*/ 2195901 h 5713446"/>
                <a:gd name="connsiteX480" fmla="*/ 7492762 w 8459370"/>
                <a:gd name="connsiteY480" fmla="*/ 2189739 h 5713446"/>
                <a:gd name="connsiteX481" fmla="*/ 7558434 w 8459370"/>
                <a:gd name="connsiteY481" fmla="*/ 2254385 h 5713446"/>
                <a:gd name="connsiteX482" fmla="*/ 7492762 w 8459370"/>
                <a:gd name="connsiteY482" fmla="*/ 2319031 h 5713446"/>
                <a:gd name="connsiteX483" fmla="*/ 7427090 w 8459370"/>
                <a:gd name="connsiteY483" fmla="*/ 2254385 h 5713446"/>
                <a:gd name="connsiteX484" fmla="*/ 7492762 w 8459370"/>
                <a:gd name="connsiteY484" fmla="*/ 2189739 h 5713446"/>
                <a:gd name="connsiteX485" fmla="*/ 1366798 w 8459370"/>
                <a:gd name="connsiteY485" fmla="*/ 2005033 h 5713446"/>
                <a:gd name="connsiteX486" fmla="*/ 1385268 w 8459370"/>
                <a:gd name="connsiteY486" fmla="*/ 2023503 h 5713446"/>
                <a:gd name="connsiteX487" fmla="*/ 1366798 w 8459370"/>
                <a:gd name="connsiteY487" fmla="*/ 2041973 h 5713446"/>
                <a:gd name="connsiteX488" fmla="*/ 1348328 w 8459370"/>
                <a:gd name="connsiteY488" fmla="*/ 2023503 h 5713446"/>
                <a:gd name="connsiteX489" fmla="*/ 1366798 w 8459370"/>
                <a:gd name="connsiteY489" fmla="*/ 2005033 h 5713446"/>
                <a:gd name="connsiteX490" fmla="*/ 1138998 w 8459370"/>
                <a:gd name="connsiteY490" fmla="*/ 1996829 h 5713446"/>
                <a:gd name="connsiteX491" fmla="*/ 1149258 w 8459370"/>
                <a:gd name="connsiteY491" fmla="*/ 2007089 h 5713446"/>
                <a:gd name="connsiteX492" fmla="*/ 1138998 w 8459370"/>
                <a:gd name="connsiteY492" fmla="*/ 2017351 h 5713446"/>
                <a:gd name="connsiteX493" fmla="*/ 1128738 w 8459370"/>
                <a:gd name="connsiteY493" fmla="*/ 2007089 h 5713446"/>
                <a:gd name="connsiteX494" fmla="*/ 1138998 w 8459370"/>
                <a:gd name="connsiteY494" fmla="*/ 1996829 h 5713446"/>
                <a:gd name="connsiteX495" fmla="*/ 7098728 w 8459370"/>
                <a:gd name="connsiteY495" fmla="*/ 1978353 h 5713446"/>
                <a:gd name="connsiteX496" fmla="*/ 7141826 w 8459370"/>
                <a:gd name="connsiteY496" fmla="*/ 2021450 h 5713446"/>
                <a:gd name="connsiteX497" fmla="*/ 7098728 w 8459370"/>
                <a:gd name="connsiteY497" fmla="*/ 2064547 h 5713446"/>
                <a:gd name="connsiteX498" fmla="*/ 7055630 w 8459370"/>
                <a:gd name="connsiteY498" fmla="*/ 2021450 h 5713446"/>
                <a:gd name="connsiteX499" fmla="*/ 7098728 w 8459370"/>
                <a:gd name="connsiteY499" fmla="*/ 1978353 h 5713446"/>
                <a:gd name="connsiteX500" fmla="*/ 685450 w 8459370"/>
                <a:gd name="connsiteY500" fmla="*/ 1949635 h 5713446"/>
                <a:gd name="connsiteX501" fmla="*/ 710078 w 8459370"/>
                <a:gd name="connsiteY501" fmla="*/ 1974262 h 5713446"/>
                <a:gd name="connsiteX502" fmla="*/ 685450 w 8459370"/>
                <a:gd name="connsiteY502" fmla="*/ 1998889 h 5713446"/>
                <a:gd name="connsiteX503" fmla="*/ 660824 w 8459370"/>
                <a:gd name="connsiteY503" fmla="*/ 1974262 h 5713446"/>
                <a:gd name="connsiteX504" fmla="*/ 685450 w 8459370"/>
                <a:gd name="connsiteY504" fmla="*/ 1949635 h 5713446"/>
                <a:gd name="connsiteX505" fmla="*/ 7557406 w 8459370"/>
                <a:gd name="connsiteY505" fmla="*/ 1943473 h 5713446"/>
                <a:gd name="connsiteX506" fmla="*/ 7599478 w 8459370"/>
                <a:gd name="connsiteY506" fmla="*/ 1985544 h 5713446"/>
                <a:gd name="connsiteX507" fmla="*/ 7557406 w 8459370"/>
                <a:gd name="connsiteY507" fmla="*/ 2027616 h 5713446"/>
                <a:gd name="connsiteX508" fmla="*/ 7515334 w 8459370"/>
                <a:gd name="connsiteY508" fmla="*/ 1985544 h 5713446"/>
                <a:gd name="connsiteX509" fmla="*/ 7557406 w 8459370"/>
                <a:gd name="connsiteY509" fmla="*/ 1943473 h 5713446"/>
                <a:gd name="connsiteX510" fmla="*/ 7325502 w 8459370"/>
                <a:gd name="connsiteY510" fmla="*/ 1941416 h 5713446"/>
                <a:gd name="connsiteX511" fmla="*/ 7390148 w 8459370"/>
                <a:gd name="connsiteY511" fmla="*/ 2006062 h 5713446"/>
                <a:gd name="connsiteX512" fmla="*/ 7325502 w 8459370"/>
                <a:gd name="connsiteY512" fmla="*/ 2070707 h 5713446"/>
                <a:gd name="connsiteX513" fmla="*/ 7260856 w 8459370"/>
                <a:gd name="connsiteY513" fmla="*/ 2006062 h 5713446"/>
                <a:gd name="connsiteX514" fmla="*/ 7325502 w 8459370"/>
                <a:gd name="connsiteY514" fmla="*/ 1941416 h 5713446"/>
                <a:gd name="connsiteX515" fmla="*/ 908122 w 8459370"/>
                <a:gd name="connsiteY515" fmla="*/ 1939370 h 5713446"/>
                <a:gd name="connsiteX516" fmla="*/ 956350 w 8459370"/>
                <a:gd name="connsiteY516" fmla="*/ 1987597 h 5713446"/>
                <a:gd name="connsiteX517" fmla="*/ 908122 w 8459370"/>
                <a:gd name="connsiteY517" fmla="*/ 2035825 h 5713446"/>
                <a:gd name="connsiteX518" fmla="*/ 859894 w 8459370"/>
                <a:gd name="connsiteY518" fmla="*/ 1987597 h 5713446"/>
                <a:gd name="connsiteX519" fmla="*/ 908122 w 8459370"/>
                <a:gd name="connsiteY519" fmla="*/ 1939370 h 5713446"/>
                <a:gd name="connsiteX520" fmla="*/ 7778024 w 8459370"/>
                <a:gd name="connsiteY520" fmla="*/ 1933215 h 5713446"/>
                <a:gd name="connsiteX521" fmla="*/ 7817018 w 8459370"/>
                <a:gd name="connsiteY521" fmla="*/ 1972208 h 5713446"/>
                <a:gd name="connsiteX522" fmla="*/ 7778024 w 8459370"/>
                <a:gd name="connsiteY522" fmla="*/ 2011200 h 5713446"/>
                <a:gd name="connsiteX523" fmla="*/ 7739030 w 8459370"/>
                <a:gd name="connsiteY523" fmla="*/ 1972208 h 5713446"/>
                <a:gd name="connsiteX524" fmla="*/ 7778024 w 8459370"/>
                <a:gd name="connsiteY524" fmla="*/ 1933215 h 5713446"/>
                <a:gd name="connsiteX525" fmla="*/ 1560736 w 8459370"/>
                <a:gd name="connsiteY525" fmla="*/ 1775183 h 5713446"/>
                <a:gd name="connsiteX526" fmla="*/ 1580234 w 8459370"/>
                <a:gd name="connsiteY526" fmla="*/ 1794680 h 5713446"/>
                <a:gd name="connsiteX527" fmla="*/ 1560736 w 8459370"/>
                <a:gd name="connsiteY527" fmla="*/ 1814177 h 5713446"/>
                <a:gd name="connsiteX528" fmla="*/ 1541238 w 8459370"/>
                <a:gd name="connsiteY528" fmla="*/ 1794680 h 5713446"/>
                <a:gd name="connsiteX529" fmla="*/ 1560736 w 8459370"/>
                <a:gd name="connsiteY529" fmla="*/ 1775183 h 5713446"/>
                <a:gd name="connsiteX530" fmla="*/ 1325754 w 8459370"/>
                <a:gd name="connsiteY530" fmla="*/ 1758769 h 5713446"/>
                <a:gd name="connsiteX531" fmla="*/ 1338066 w 8459370"/>
                <a:gd name="connsiteY531" fmla="*/ 1771083 h 5713446"/>
                <a:gd name="connsiteX532" fmla="*/ 1325754 w 8459370"/>
                <a:gd name="connsiteY532" fmla="*/ 1783397 h 5713446"/>
                <a:gd name="connsiteX533" fmla="*/ 1313438 w 8459370"/>
                <a:gd name="connsiteY533" fmla="*/ 1771083 h 5713446"/>
                <a:gd name="connsiteX534" fmla="*/ 1325754 w 8459370"/>
                <a:gd name="connsiteY534" fmla="*/ 1758769 h 5713446"/>
                <a:gd name="connsiteX535" fmla="*/ 6903766 w 8459370"/>
                <a:gd name="connsiteY535" fmla="*/ 1750554 h 5713446"/>
                <a:gd name="connsiteX536" fmla="*/ 6946862 w 8459370"/>
                <a:gd name="connsiteY536" fmla="*/ 1792626 h 5713446"/>
                <a:gd name="connsiteX537" fmla="*/ 6903766 w 8459370"/>
                <a:gd name="connsiteY537" fmla="*/ 1834698 h 5713446"/>
                <a:gd name="connsiteX538" fmla="*/ 6860668 w 8459370"/>
                <a:gd name="connsiteY538" fmla="*/ 1792626 h 5713446"/>
                <a:gd name="connsiteX539" fmla="*/ 6903766 w 8459370"/>
                <a:gd name="connsiteY539" fmla="*/ 1750554 h 5713446"/>
                <a:gd name="connsiteX540" fmla="*/ 7138748 w 8459370"/>
                <a:gd name="connsiteY540" fmla="*/ 1705408 h 5713446"/>
                <a:gd name="connsiteX541" fmla="*/ 7203394 w 8459370"/>
                <a:gd name="connsiteY541" fmla="*/ 1770054 h 5713446"/>
                <a:gd name="connsiteX542" fmla="*/ 7138748 w 8459370"/>
                <a:gd name="connsiteY542" fmla="*/ 1834700 h 5713446"/>
                <a:gd name="connsiteX543" fmla="*/ 7074102 w 8459370"/>
                <a:gd name="connsiteY543" fmla="*/ 1770054 h 5713446"/>
                <a:gd name="connsiteX544" fmla="*/ 7138748 w 8459370"/>
                <a:gd name="connsiteY544" fmla="*/ 1705408 h 5713446"/>
                <a:gd name="connsiteX545" fmla="*/ 857840 w 8459370"/>
                <a:gd name="connsiteY545" fmla="*/ 1703363 h 5713446"/>
                <a:gd name="connsiteX546" fmla="*/ 884518 w 8459370"/>
                <a:gd name="connsiteY546" fmla="*/ 1729017 h 5713446"/>
                <a:gd name="connsiteX547" fmla="*/ 857840 w 8459370"/>
                <a:gd name="connsiteY547" fmla="*/ 1754676 h 5713446"/>
                <a:gd name="connsiteX548" fmla="*/ 831162 w 8459370"/>
                <a:gd name="connsiteY548" fmla="*/ 1729017 h 5713446"/>
                <a:gd name="connsiteX549" fmla="*/ 857840 w 8459370"/>
                <a:gd name="connsiteY549" fmla="*/ 1703363 h 5713446"/>
                <a:gd name="connsiteX550" fmla="*/ 7377834 w 8459370"/>
                <a:gd name="connsiteY550" fmla="*/ 1701307 h 5713446"/>
                <a:gd name="connsiteX551" fmla="*/ 7420930 w 8459370"/>
                <a:gd name="connsiteY551" fmla="*/ 1744404 h 5713446"/>
                <a:gd name="connsiteX552" fmla="*/ 7377834 w 8459370"/>
                <a:gd name="connsiteY552" fmla="*/ 1787502 h 5713446"/>
                <a:gd name="connsiteX553" fmla="*/ 7334738 w 8459370"/>
                <a:gd name="connsiteY553" fmla="*/ 1744404 h 5713446"/>
                <a:gd name="connsiteX554" fmla="*/ 7377834 w 8459370"/>
                <a:gd name="connsiteY554" fmla="*/ 1701307 h 5713446"/>
                <a:gd name="connsiteX555" fmla="*/ 1085640 w 8459370"/>
                <a:gd name="connsiteY555" fmla="*/ 1697203 h 5713446"/>
                <a:gd name="connsiteX556" fmla="*/ 1134894 w 8459370"/>
                <a:gd name="connsiteY556" fmla="*/ 1746458 h 5713446"/>
                <a:gd name="connsiteX557" fmla="*/ 1085640 w 8459370"/>
                <a:gd name="connsiteY557" fmla="*/ 1795712 h 5713446"/>
                <a:gd name="connsiteX558" fmla="*/ 1036386 w 8459370"/>
                <a:gd name="connsiteY558" fmla="*/ 1746458 h 5713446"/>
                <a:gd name="connsiteX559" fmla="*/ 1085640 w 8459370"/>
                <a:gd name="connsiteY559" fmla="*/ 1697203 h 5713446"/>
                <a:gd name="connsiteX560" fmla="*/ 7605634 w 8459370"/>
                <a:gd name="connsiteY560" fmla="*/ 1684893 h 5713446"/>
                <a:gd name="connsiteX561" fmla="*/ 7646678 w 8459370"/>
                <a:gd name="connsiteY561" fmla="*/ 1725937 h 5713446"/>
                <a:gd name="connsiteX562" fmla="*/ 7605634 w 8459370"/>
                <a:gd name="connsiteY562" fmla="*/ 1766986 h 5713446"/>
                <a:gd name="connsiteX563" fmla="*/ 7564590 w 8459370"/>
                <a:gd name="connsiteY563" fmla="*/ 1725937 h 5713446"/>
                <a:gd name="connsiteX564" fmla="*/ 7605634 w 8459370"/>
                <a:gd name="connsiteY564" fmla="*/ 1684893 h 5713446"/>
                <a:gd name="connsiteX565" fmla="*/ 1773142 w 8459370"/>
                <a:gd name="connsiteY565" fmla="*/ 1561748 h 5713446"/>
                <a:gd name="connsiteX566" fmla="*/ 1793666 w 8459370"/>
                <a:gd name="connsiteY566" fmla="*/ 1582271 h 5713446"/>
                <a:gd name="connsiteX567" fmla="*/ 1773142 w 8459370"/>
                <a:gd name="connsiteY567" fmla="*/ 1602794 h 5713446"/>
                <a:gd name="connsiteX568" fmla="*/ 1752620 w 8459370"/>
                <a:gd name="connsiteY568" fmla="*/ 1582271 h 5713446"/>
                <a:gd name="connsiteX569" fmla="*/ 1773142 w 8459370"/>
                <a:gd name="connsiteY569" fmla="*/ 1561748 h 5713446"/>
                <a:gd name="connsiteX570" fmla="*/ 6692384 w 8459370"/>
                <a:gd name="connsiteY570" fmla="*/ 1539171 h 5713446"/>
                <a:gd name="connsiteX571" fmla="*/ 6733430 w 8459370"/>
                <a:gd name="connsiteY571" fmla="*/ 1581243 h 5713446"/>
                <a:gd name="connsiteX572" fmla="*/ 6692384 w 8459370"/>
                <a:gd name="connsiteY572" fmla="*/ 1623315 h 5713446"/>
                <a:gd name="connsiteX573" fmla="*/ 6651338 w 8459370"/>
                <a:gd name="connsiteY573" fmla="*/ 1581243 h 5713446"/>
                <a:gd name="connsiteX574" fmla="*/ 6692384 w 8459370"/>
                <a:gd name="connsiteY574" fmla="*/ 1539171 h 5713446"/>
                <a:gd name="connsiteX575" fmla="*/ 1528926 w 8459370"/>
                <a:gd name="connsiteY575" fmla="*/ 1537125 h 5713446"/>
                <a:gd name="connsiteX576" fmla="*/ 1543292 w 8459370"/>
                <a:gd name="connsiteY576" fmla="*/ 1551491 h 5713446"/>
                <a:gd name="connsiteX577" fmla="*/ 1528926 w 8459370"/>
                <a:gd name="connsiteY577" fmla="*/ 1565857 h 5713446"/>
                <a:gd name="connsiteX578" fmla="*/ 1514560 w 8459370"/>
                <a:gd name="connsiteY578" fmla="*/ 1551491 h 5713446"/>
                <a:gd name="connsiteX579" fmla="*/ 1528926 w 8459370"/>
                <a:gd name="connsiteY579" fmla="*/ 1537125 h 5713446"/>
                <a:gd name="connsiteX580" fmla="*/ 6935576 w 8459370"/>
                <a:gd name="connsiteY580" fmla="*/ 1487870 h 5713446"/>
                <a:gd name="connsiteX581" fmla="*/ 6998170 w 8459370"/>
                <a:gd name="connsiteY581" fmla="*/ 1549438 h 5713446"/>
                <a:gd name="connsiteX582" fmla="*/ 6935576 w 8459370"/>
                <a:gd name="connsiteY582" fmla="*/ 1611006 h 5713446"/>
                <a:gd name="connsiteX583" fmla="*/ 6872982 w 8459370"/>
                <a:gd name="connsiteY583" fmla="*/ 1549438 h 5713446"/>
                <a:gd name="connsiteX584" fmla="*/ 6935576 w 8459370"/>
                <a:gd name="connsiteY584" fmla="*/ 1487870 h 5713446"/>
                <a:gd name="connsiteX585" fmla="*/ 7180818 w 8459370"/>
                <a:gd name="connsiteY585" fmla="*/ 1473506 h 5713446"/>
                <a:gd name="connsiteX586" fmla="*/ 7223914 w 8459370"/>
                <a:gd name="connsiteY586" fmla="*/ 1516603 h 5713446"/>
                <a:gd name="connsiteX587" fmla="*/ 7180818 w 8459370"/>
                <a:gd name="connsiteY587" fmla="*/ 1559700 h 5713446"/>
                <a:gd name="connsiteX588" fmla="*/ 7137722 w 8459370"/>
                <a:gd name="connsiteY588" fmla="*/ 1516603 h 5713446"/>
                <a:gd name="connsiteX589" fmla="*/ 7180818 w 8459370"/>
                <a:gd name="connsiteY589" fmla="*/ 1473506 h 5713446"/>
                <a:gd name="connsiteX590" fmla="*/ 1282656 w 8459370"/>
                <a:gd name="connsiteY590" fmla="*/ 1469404 h 5713446"/>
                <a:gd name="connsiteX591" fmla="*/ 1331910 w 8459370"/>
                <a:gd name="connsiteY591" fmla="*/ 1518659 h 5713446"/>
                <a:gd name="connsiteX592" fmla="*/ 1282656 w 8459370"/>
                <a:gd name="connsiteY592" fmla="*/ 1567912 h 5713446"/>
                <a:gd name="connsiteX593" fmla="*/ 1233402 w 8459370"/>
                <a:gd name="connsiteY593" fmla="*/ 1518659 h 5713446"/>
                <a:gd name="connsiteX594" fmla="*/ 1282656 w 8459370"/>
                <a:gd name="connsiteY594" fmla="*/ 1469404 h 5713446"/>
                <a:gd name="connsiteX595" fmla="*/ 1046646 w 8459370"/>
                <a:gd name="connsiteY595" fmla="*/ 1467356 h 5713446"/>
                <a:gd name="connsiteX596" fmla="*/ 1073326 w 8459370"/>
                <a:gd name="connsiteY596" fmla="*/ 1494035 h 5713446"/>
                <a:gd name="connsiteX597" fmla="*/ 1046646 w 8459370"/>
                <a:gd name="connsiteY597" fmla="*/ 1520714 h 5713446"/>
                <a:gd name="connsiteX598" fmla="*/ 1019968 w 8459370"/>
                <a:gd name="connsiteY598" fmla="*/ 1494035 h 5713446"/>
                <a:gd name="connsiteX599" fmla="*/ 1046646 w 8459370"/>
                <a:gd name="connsiteY599" fmla="*/ 1467356 h 5713446"/>
                <a:gd name="connsiteX600" fmla="*/ 7417854 w 8459370"/>
                <a:gd name="connsiteY600" fmla="*/ 1450936 h 5713446"/>
                <a:gd name="connsiteX601" fmla="*/ 7459926 w 8459370"/>
                <a:gd name="connsiteY601" fmla="*/ 1493008 h 5713446"/>
                <a:gd name="connsiteX602" fmla="*/ 7417854 w 8459370"/>
                <a:gd name="connsiteY602" fmla="*/ 1535080 h 5713446"/>
                <a:gd name="connsiteX603" fmla="*/ 7375782 w 8459370"/>
                <a:gd name="connsiteY603" fmla="*/ 1493008 h 5713446"/>
                <a:gd name="connsiteX604" fmla="*/ 7417854 w 8459370"/>
                <a:gd name="connsiteY604" fmla="*/ 1450936 h 5713446"/>
                <a:gd name="connsiteX605" fmla="*/ 2001970 w 8459370"/>
                <a:gd name="connsiteY605" fmla="*/ 1366784 h 5713446"/>
                <a:gd name="connsiteX606" fmla="*/ 2023518 w 8459370"/>
                <a:gd name="connsiteY606" fmla="*/ 1388332 h 5713446"/>
                <a:gd name="connsiteX607" fmla="*/ 2001970 w 8459370"/>
                <a:gd name="connsiteY607" fmla="*/ 1409881 h 5713446"/>
                <a:gd name="connsiteX608" fmla="*/ 1980422 w 8459370"/>
                <a:gd name="connsiteY608" fmla="*/ 1388332 h 5713446"/>
                <a:gd name="connsiteX609" fmla="*/ 2001970 w 8459370"/>
                <a:gd name="connsiteY609" fmla="*/ 1366784 h 5713446"/>
                <a:gd name="connsiteX610" fmla="*/ 6463558 w 8459370"/>
                <a:gd name="connsiteY610" fmla="*/ 1348313 h 5713446"/>
                <a:gd name="connsiteX611" fmla="*/ 6503578 w 8459370"/>
                <a:gd name="connsiteY611" fmla="*/ 1387306 h 5713446"/>
                <a:gd name="connsiteX612" fmla="*/ 6463558 w 8459370"/>
                <a:gd name="connsiteY612" fmla="*/ 1426299 h 5713446"/>
                <a:gd name="connsiteX613" fmla="*/ 6423538 w 8459370"/>
                <a:gd name="connsiteY613" fmla="*/ 1387306 h 5713446"/>
                <a:gd name="connsiteX614" fmla="*/ 6463558 w 8459370"/>
                <a:gd name="connsiteY614" fmla="*/ 1348313 h 5713446"/>
                <a:gd name="connsiteX615" fmla="*/ 1749542 w 8459370"/>
                <a:gd name="connsiteY615" fmla="*/ 1329847 h 5713446"/>
                <a:gd name="connsiteX616" fmla="*/ 1764934 w 8459370"/>
                <a:gd name="connsiteY616" fmla="*/ 1346265 h 5713446"/>
                <a:gd name="connsiteX617" fmla="*/ 1749542 w 8459370"/>
                <a:gd name="connsiteY617" fmla="*/ 1362683 h 5713446"/>
                <a:gd name="connsiteX618" fmla="*/ 1734150 w 8459370"/>
                <a:gd name="connsiteY618" fmla="*/ 1346265 h 5713446"/>
                <a:gd name="connsiteX619" fmla="*/ 1749542 w 8459370"/>
                <a:gd name="connsiteY619" fmla="*/ 1329847 h 5713446"/>
                <a:gd name="connsiteX620" fmla="*/ 6714958 w 8459370"/>
                <a:gd name="connsiteY620" fmla="*/ 1286749 h 5713446"/>
                <a:gd name="connsiteX621" fmla="*/ 6774474 w 8459370"/>
                <a:gd name="connsiteY621" fmla="*/ 1346264 h 5713446"/>
                <a:gd name="connsiteX622" fmla="*/ 6714958 w 8459370"/>
                <a:gd name="connsiteY622" fmla="*/ 1405779 h 5713446"/>
                <a:gd name="connsiteX623" fmla="*/ 6655444 w 8459370"/>
                <a:gd name="connsiteY623" fmla="*/ 1346264 h 5713446"/>
                <a:gd name="connsiteX624" fmla="*/ 6714958 w 8459370"/>
                <a:gd name="connsiteY624" fmla="*/ 1286749 h 5713446"/>
                <a:gd name="connsiteX625" fmla="*/ 6968410 w 8459370"/>
                <a:gd name="connsiteY625" fmla="*/ 1260073 h 5713446"/>
                <a:gd name="connsiteX626" fmla="*/ 7012534 w 8459370"/>
                <a:gd name="connsiteY626" fmla="*/ 1304198 h 5713446"/>
                <a:gd name="connsiteX627" fmla="*/ 6968410 w 8459370"/>
                <a:gd name="connsiteY627" fmla="*/ 1348321 h 5713446"/>
                <a:gd name="connsiteX628" fmla="*/ 6924286 w 8459370"/>
                <a:gd name="connsiteY628" fmla="*/ 1304198 h 5713446"/>
                <a:gd name="connsiteX629" fmla="*/ 6968410 w 8459370"/>
                <a:gd name="connsiteY629" fmla="*/ 1260073 h 5713446"/>
                <a:gd name="connsiteX630" fmla="*/ 1496090 w 8459370"/>
                <a:gd name="connsiteY630" fmla="*/ 1255970 h 5713446"/>
                <a:gd name="connsiteX631" fmla="*/ 1545344 w 8459370"/>
                <a:gd name="connsiteY631" fmla="*/ 1305224 h 5713446"/>
                <a:gd name="connsiteX632" fmla="*/ 1496090 w 8459370"/>
                <a:gd name="connsiteY632" fmla="*/ 1354477 h 5713446"/>
                <a:gd name="connsiteX633" fmla="*/ 1446836 w 8459370"/>
                <a:gd name="connsiteY633" fmla="*/ 1305224 h 5713446"/>
                <a:gd name="connsiteX634" fmla="*/ 1496090 w 8459370"/>
                <a:gd name="connsiteY634" fmla="*/ 1255970 h 5713446"/>
                <a:gd name="connsiteX635" fmla="*/ 1251872 w 8459370"/>
                <a:gd name="connsiteY635" fmla="*/ 1245713 h 5713446"/>
                <a:gd name="connsiteX636" fmla="*/ 1280604 w 8459370"/>
                <a:gd name="connsiteY636" fmla="*/ 1274445 h 5713446"/>
                <a:gd name="connsiteX637" fmla="*/ 1251872 w 8459370"/>
                <a:gd name="connsiteY637" fmla="*/ 1303177 h 5713446"/>
                <a:gd name="connsiteX638" fmla="*/ 1223140 w 8459370"/>
                <a:gd name="connsiteY638" fmla="*/ 1274445 h 5713446"/>
                <a:gd name="connsiteX639" fmla="*/ 1251872 w 8459370"/>
                <a:gd name="connsiteY639" fmla="*/ 1245713 h 5713446"/>
                <a:gd name="connsiteX640" fmla="*/ 7212630 w 8459370"/>
                <a:gd name="connsiteY640" fmla="*/ 1231345 h 5713446"/>
                <a:gd name="connsiteX641" fmla="*/ 7254702 w 8459370"/>
                <a:gd name="connsiteY641" fmla="*/ 1272390 h 5713446"/>
                <a:gd name="connsiteX642" fmla="*/ 7212630 w 8459370"/>
                <a:gd name="connsiteY642" fmla="*/ 1313435 h 5713446"/>
                <a:gd name="connsiteX643" fmla="*/ 7170558 w 8459370"/>
                <a:gd name="connsiteY643" fmla="*/ 1272390 h 5713446"/>
                <a:gd name="connsiteX644" fmla="*/ 7212630 w 8459370"/>
                <a:gd name="connsiteY644" fmla="*/ 1231345 h 5713446"/>
                <a:gd name="connsiteX645" fmla="*/ 2245162 w 8459370"/>
                <a:gd name="connsiteY645" fmla="*/ 1190290 h 5713446"/>
                <a:gd name="connsiteX646" fmla="*/ 2267736 w 8459370"/>
                <a:gd name="connsiteY646" fmla="*/ 1212865 h 5713446"/>
                <a:gd name="connsiteX647" fmla="*/ 2245162 w 8459370"/>
                <a:gd name="connsiteY647" fmla="*/ 1235440 h 5713446"/>
                <a:gd name="connsiteX648" fmla="*/ 2222586 w 8459370"/>
                <a:gd name="connsiteY648" fmla="*/ 1212865 h 5713446"/>
                <a:gd name="connsiteX649" fmla="*/ 2245162 w 8459370"/>
                <a:gd name="connsiteY649" fmla="*/ 1190290 h 5713446"/>
                <a:gd name="connsiteX650" fmla="*/ 6218314 w 8459370"/>
                <a:gd name="connsiteY650" fmla="*/ 1173871 h 5713446"/>
                <a:gd name="connsiteX651" fmla="*/ 6257308 w 8459370"/>
                <a:gd name="connsiteY651" fmla="*/ 1212864 h 5713446"/>
                <a:gd name="connsiteX652" fmla="*/ 6218314 w 8459370"/>
                <a:gd name="connsiteY652" fmla="*/ 1251857 h 5713446"/>
                <a:gd name="connsiteX653" fmla="*/ 6179322 w 8459370"/>
                <a:gd name="connsiteY653" fmla="*/ 1212864 h 5713446"/>
                <a:gd name="connsiteX654" fmla="*/ 6218314 w 8459370"/>
                <a:gd name="connsiteY654" fmla="*/ 1173871 h 5713446"/>
                <a:gd name="connsiteX655" fmla="*/ 1984524 w 8459370"/>
                <a:gd name="connsiteY655" fmla="*/ 1143093 h 5713446"/>
                <a:gd name="connsiteX656" fmla="*/ 2002994 w 8459370"/>
                <a:gd name="connsiteY656" fmla="*/ 1161563 h 5713446"/>
                <a:gd name="connsiteX657" fmla="*/ 1984524 w 8459370"/>
                <a:gd name="connsiteY657" fmla="*/ 1180033 h 5713446"/>
                <a:gd name="connsiteX658" fmla="*/ 1966054 w 8459370"/>
                <a:gd name="connsiteY658" fmla="*/ 1161563 h 5713446"/>
                <a:gd name="connsiteX659" fmla="*/ 1984524 w 8459370"/>
                <a:gd name="connsiteY659" fmla="*/ 1143093 h 5713446"/>
                <a:gd name="connsiteX660" fmla="*/ 6479978 w 8459370"/>
                <a:gd name="connsiteY660" fmla="*/ 1102047 h 5713446"/>
                <a:gd name="connsiteX661" fmla="*/ 6538466 w 8459370"/>
                <a:gd name="connsiteY661" fmla="*/ 1160537 h 5713446"/>
                <a:gd name="connsiteX662" fmla="*/ 6479978 w 8459370"/>
                <a:gd name="connsiteY662" fmla="*/ 1219027 h 5713446"/>
                <a:gd name="connsiteX663" fmla="*/ 6421486 w 8459370"/>
                <a:gd name="connsiteY663" fmla="*/ 1160537 h 5713446"/>
                <a:gd name="connsiteX664" fmla="*/ 6479978 w 8459370"/>
                <a:gd name="connsiteY664" fmla="*/ 1102047 h 5713446"/>
                <a:gd name="connsiteX665" fmla="*/ 6740614 w 8459370"/>
                <a:gd name="connsiteY665" fmla="*/ 1063058 h 5713446"/>
                <a:gd name="connsiteX666" fmla="*/ 6784738 w 8459370"/>
                <a:gd name="connsiteY666" fmla="*/ 1107182 h 5713446"/>
                <a:gd name="connsiteX667" fmla="*/ 6740614 w 8459370"/>
                <a:gd name="connsiteY667" fmla="*/ 1151305 h 5713446"/>
                <a:gd name="connsiteX668" fmla="*/ 6696490 w 8459370"/>
                <a:gd name="connsiteY668" fmla="*/ 1107182 h 5713446"/>
                <a:gd name="connsiteX669" fmla="*/ 6740614 w 8459370"/>
                <a:gd name="connsiteY669" fmla="*/ 1063058 h 5713446"/>
                <a:gd name="connsiteX670" fmla="*/ 1723890 w 8459370"/>
                <a:gd name="connsiteY670" fmla="*/ 1061007 h 5713446"/>
                <a:gd name="connsiteX671" fmla="*/ 1773142 w 8459370"/>
                <a:gd name="connsiteY671" fmla="*/ 1109235 h 5713446"/>
                <a:gd name="connsiteX672" fmla="*/ 1723890 w 8459370"/>
                <a:gd name="connsiteY672" fmla="*/ 1157463 h 5713446"/>
                <a:gd name="connsiteX673" fmla="*/ 1674634 w 8459370"/>
                <a:gd name="connsiteY673" fmla="*/ 1109235 h 5713446"/>
                <a:gd name="connsiteX674" fmla="*/ 1723890 w 8459370"/>
                <a:gd name="connsiteY674" fmla="*/ 1061007 h 5713446"/>
                <a:gd name="connsiteX675" fmla="*/ 1471462 w 8459370"/>
                <a:gd name="connsiteY675" fmla="*/ 1040489 h 5713446"/>
                <a:gd name="connsiteX676" fmla="*/ 1500194 w 8459370"/>
                <a:gd name="connsiteY676" fmla="*/ 1069221 h 5713446"/>
                <a:gd name="connsiteX677" fmla="*/ 1471462 w 8459370"/>
                <a:gd name="connsiteY677" fmla="*/ 1097953 h 5713446"/>
                <a:gd name="connsiteX678" fmla="*/ 1442730 w 8459370"/>
                <a:gd name="connsiteY678" fmla="*/ 1069221 h 5713446"/>
                <a:gd name="connsiteX679" fmla="*/ 1471462 w 8459370"/>
                <a:gd name="connsiteY679" fmla="*/ 1040489 h 5713446"/>
                <a:gd name="connsiteX680" fmla="*/ 2503742 w 8459370"/>
                <a:gd name="connsiteY680" fmla="*/ 1034319 h 5713446"/>
                <a:gd name="connsiteX681" fmla="*/ 2528370 w 8459370"/>
                <a:gd name="connsiteY681" fmla="*/ 1058946 h 5713446"/>
                <a:gd name="connsiteX682" fmla="*/ 2503742 w 8459370"/>
                <a:gd name="connsiteY682" fmla="*/ 1083573 h 5713446"/>
                <a:gd name="connsiteX683" fmla="*/ 2479116 w 8459370"/>
                <a:gd name="connsiteY683" fmla="*/ 1058946 h 5713446"/>
                <a:gd name="connsiteX684" fmla="*/ 2503742 w 8459370"/>
                <a:gd name="connsiteY684" fmla="*/ 1034319 h 5713446"/>
                <a:gd name="connsiteX685" fmla="*/ 6992012 w 8459370"/>
                <a:gd name="connsiteY685" fmla="*/ 1026121 h 5713446"/>
                <a:gd name="connsiteX686" fmla="*/ 7033058 w 8459370"/>
                <a:gd name="connsiteY686" fmla="*/ 1067165 h 5713446"/>
                <a:gd name="connsiteX687" fmla="*/ 6992012 w 8459370"/>
                <a:gd name="connsiteY687" fmla="*/ 1108210 h 5713446"/>
                <a:gd name="connsiteX688" fmla="*/ 6950966 w 8459370"/>
                <a:gd name="connsiteY688" fmla="*/ 1067165 h 5713446"/>
                <a:gd name="connsiteX689" fmla="*/ 6992012 w 8459370"/>
                <a:gd name="connsiteY689" fmla="*/ 1026121 h 5713446"/>
                <a:gd name="connsiteX690" fmla="*/ 5960758 w 8459370"/>
                <a:gd name="connsiteY690" fmla="*/ 1019953 h 5713446"/>
                <a:gd name="connsiteX691" fmla="*/ 5998724 w 8459370"/>
                <a:gd name="connsiteY691" fmla="*/ 1057920 h 5713446"/>
                <a:gd name="connsiteX692" fmla="*/ 5960758 w 8459370"/>
                <a:gd name="connsiteY692" fmla="*/ 1095887 h 5713446"/>
                <a:gd name="connsiteX693" fmla="*/ 5922790 w 8459370"/>
                <a:gd name="connsiteY693" fmla="*/ 1057920 h 5713446"/>
                <a:gd name="connsiteX694" fmla="*/ 5960758 w 8459370"/>
                <a:gd name="connsiteY694" fmla="*/ 1019953 h 5713446"/>
                <a:gd name="connsiteX695" fmla="*/ 2234900 w 8459370"/>
                <a:gd name="connsiteY695" fmla="*/ 972756 h 5713446"/>
                <a:gd name="connsiteX696" fmla="*/ 2255422 w 8459370"/>
                <a:gd name="connsiteY696" fmla="*/ 994305 h 5713446"/>
                <a:gd name="connsiteX697" fmla="*/ 2234900 w 8459370"/>
                <a:gd name="connsiteY697" fmla="*/ 1015854 h 5713446"/>
                <a:gd name="connsiteX698" fmla="*/ 2214378 w 8459370"/>
                <a:gd name="connsiteY698" fmla="*/ 994305 h 5713446"/>
                <a:gd name="connsiteX699" fmla="*/ 2234900 w 8459370"/>
                <a:gd name="connsiteY699" fmla="*/ 972756 h 5713446"/>
                <a:gd name="connsiteX700" fmla="*/ 6230628 w 8459370"/>
                <a:gd name="connsiteY700" fmla="*/ 937867 h 5713446"/>
                <a:gd name="connsiteX701" fmla="*/ 6286038 w 8459370"/>
                <a:gd name="connsiteY701" fmla="*/ 993278 h 5713446"/>
                <a:gd name="connsiteX702" fmla="*/ 6230628 w 8459370"/>
                <a:gd name="connsiteY702" fmla="*/ 1048689 h 5713446"/>
                <a:gd name="connsiteX703" fmla="*/ 6175218 w 8459370"/>
                <a:gd name="connsiteY703" fmla="*/ 993278 h 5713446"/>
                <a:gd name="connsiteX704" fmla="*/ 6230628 w 8459370"/>
                <a:gd name="connsiteY704" fmla="*/ 937867 h 5713446"/>
                <a:gd name="connsiteX705" fmla="*/ 2772590 w 8459370"/>
                <a:gd name="connsiteY705" fmla="*/ 900924 h 5713446"/>
                <a:gd name="connsiteX706" fmla="*/ 2797216 w 8459370"/>
                <a:gd name="connsiteY706" fmla="*/ 926578 h 5713446"/>
                <a:gd name="connsiteX707" fmla="*/ 2772590 w 8459370"/>
                <a:gd name="connsiteY707" fmla="*/ 952232 h 5713446"/>
                <a:gd name="connsiteX708" fmla="*/ 2747962 w 8459370"/>
                <a:gd name="connsiteY708" fmla="*/ 926578 h 5713446"/>
                <a:gd name="connsiteX709" fmla="*/ 2772590 w 8459370"/>
                <a:gd name="connsiteY709" fmla="*/ 900924 h 5713446"/>
                <a:gd name="connsiteX710" fmla="*/ 5691914 w 8459370"/>
                <a:gd name="connsiteY710" fmla="*/ 890661 h 5713446"/>
                <a:gd name="connsiteX711" fmla="*/ 5727828 w 8459370"/>
                <a:gd name="connsiteY711" fmla="*/ 926576 h 5713446"/>
                <a:gd name="connsiteX712" fmla="*/ 5691914 w 8459370"/>
                <a:gd name="connsiteY712" fmla="*/ 962491 h 5713446"/>
                <a:gd name="connsiteX713" fmla="*/ 5655998 w 8459370"/>
                <a:gd name="connsiteY713" fmla="*/ 926576 h 5713446"/>
                <a:gd name="connsiteX714" fmla="*/ 5691914 w 8459370"/>
                <a:gd name="connsiteY714" fmla="*/ 890661 h 5713446"/>
                <a:gd name="connsiteX715" fmla="*/ 6498446 w 8459370"/>
                <a:gd name="connsiteY715" fmla="*/ 884513 h 5713446"/>
                <a:gd name="connsiteX716" fmla="*/ 6542570 w 8459370"/>
                <a:gd name="connsiteY716" fmla="*/ 929663 h 5713446"/>
                <a:gd name="connsiteX717" fmla="*/ 6498446 w 8459370"/>
                <a:gd name="connsiteY717" fmla="*/ 974813 h 5713446"/>
                <a:gd name="connsiteX718" fmla="*/ 6454322 w 8459370"/>
                <a:gd name="connsiteY718" fmla="*/ 929663 h 5713446"/>
                <a:gd name="connsiteX719" fmla="*/ 6498446 w 8459370"/>
                <a:gd name="connsiteY719" fmla="*/ 884513 h 5713446"/>
                <a:gd name="connsiteX720" fmla="*/ 1966054 w 8459370"/>
                <a:gd name="connsiteY720" fmla="*/ 882461 h 5713446"/>
                <a:gd name="connsiteX721" fmla="*/ 2015308 w 8459370"/>
                <a:gd name="connsiteY721" fmla="*/ 930689 h 5713446"/>
                <a:gd name="connsiteX722" fmla="*/ 1966054 w 8459370"/>
                <a:gd name="connsiteY722" fmla="*/ 978917 h 5713446"/>
                <a:gd name="connsiteX723" fmla="*/ 1916800 w 8459370"/>
                <a:gd name="connsiteY723" fmla="*/ 930689 h 5713446"/>
                <a:gd name="connsiteX724" fmla="*/ 1966054 w 8459370"/>
                <a:gd name="connsiteY724" fmla="*/ 882461 h 5713446"/>
                <a:gd name="connsiteX725" fmla="*/ 1706446 w 8459370"/>
                <a:gd name="connsiteY725" fmla="*/ 851683 h 5713446"/>
                <a:gd name="connsiteX726" fmla="*/ 1736204 w 8459370"/>
                <a:gd name="connsiteY726" fmla="*/ 881440 h 5713446"/>
                <a:gd name="connsiteX727" fmla="*/ 1706446 w 8459370"/>
                <a:gd name="connsiteY727" fmla="*/ 911199 h 5713446"/>
                <a:gd name="connsiteX728" fmla="*/ 1676688 w 8459370"/>
                <a:gd name="connsiteY728" fmla="*/ 881440 h 5713446"/>
                <a:gd name="connsiteX729" fmla="*/ 1706446 w 8459370"/>
                <a:gd name="connsiteY729" fmla="*/ 851683 h 5713446"/>
                <a:gd name="connsiteX730" fmla="*/ 6758056 w 8459370"/>
                <a:gd name="connsiteY730" fmla="*/ 837314 h 5713446"/>
                <a:gd name="connsiteX731" fmla="*/ 6799102 w 8459370"/>
                <a:gd name="connsiteY731" fmla="*/ 878359 h 5713446"/>
                <a:gd name="connsiteX732" fmla="*/ 6758056 w 8459370"/>
                <a:gd name="connsiteY732" fmla="*/ 919404 h 5713446"/>
                <a:gd name="connsiteX733" fmla="*/ 6717010 w 8459370"/>
                <a:gd name="connsiteY733" fmla="*/ 878359 h 5713446"/>
                <a:gd name="connsiteX734" fmla="*/ 6758056 w 8459370"/>
                <a:gd name="connsiteY734" fmla="*/ 837314 h 5713446"/>
                <a:gd name="connsiteX735" fmla="*/ 2496562 w 8459370"/>
                <a:gd name="connsiteY735" fmla="*/ 822942 h 5713446"/>
                <a:gd name="connsiteX736" fmla="*/ 2520162 w 8459370"/>
                <a:gd name="connsiteY736" fmla="*/ 846543 h 5713446"/>
                <a:gd name="connsiteX737" fmla="*/ 2496562 w 8459370"/>
                <a:gd name="connsiteY737" fmla="*/ 870144 h 5713446"/>
                <a:gd name="connsiteX738" fmla="*/ 2472960 w 8459370"/>
                <a:gd name="connsiteY738" fmla="*/ 846543 h 5713446"/>
                <a:gd name="connsiteX739" fmla="*/ 2496562 w 8459370"/>
                <a:gd name="connsiteY739" fmla="*/ 822942 h 5713446"/>
                <a:gd name="connsiteX740" fmla="*/ 5967940 w 8459370"/>
                <a:gd name="connsiteY740" fmla="*/ 794210 h 5713446"/>
                <a:gd name="connsiteX741" fmla="*/ 6021298 w 8459370"/>
                <a:gd name="connsiteY741" fmla="*/ 846543 h 5713446"/>
                <a:gd name="connsiteX742" fmla="*/ 5967940 w 8459370"/>
                <a:gd name="connsiteY742" fmla="*/ 898876 h 5713446"/>
                <a:gd name="connsiteX743" fmla="*/ 5914582 w 8459370"/>
                <a:gd name="connsiteY743" fmla="*/ 846543 h 5713446"/>
                <a:gd name="connsiteX744" fmla="*/ 5967940 w 8459370"/>
                <a:gd name="connsiteY744" fmla="*/ 794210 h 5713446"/>
                <a:gd name="connsiteX745" fmla="*/ 3052722 w 8459370"/>
                <a:gd name="connsiteY745" fmla="*/ 792154 h 5713446"/>
                <a:gd name="connsiteX746" fmla="*/ 3078376 w 8459370"/>
                <a:gd name="connsiteY746" fmla="*/ 818833 h 5713446"/>
                <a:gd name="connsiteX747" fmla="*/ 3052722 w 8459370"/>
                <a:gd name="connsiteY747" fmla="*/ 845512 h 5713446"/>
                <a:gd name="connsiteX748" fmla="*/ 3027068 w 8459370"/>
                <a:gd name="connsiteY748" fmla="*/ 818833 h 5713446"/>
                <a:gd name="connsiteX749" fmla="*/ 3052722 w 8459370"/>
                <a:gd name="connsiteY749" fmla="*/ 792154 h 5713446"/>
                <a:gd name="connsiteX750" fmla="*/ 5411780 w 8459370"/>
                <a:gd name="connsiteY750" fmla="*/ 781893 h 5713446"/>
                <a:gd name="connsiteX751" fmla="*/ 5446668 w 8459370"/>
                <a:gd name="connsiteY751" fmla="*/ 816781 h 5713446"/>
                <a:gd name="connsiteX752" fmla="*/ 5411780 w 8459370"/>
                <a:gd name="connsiteY752" fmla="*/ 851669 h 5713446"/>
                <a:gd name="connsiteX753" fmla="*/ 5376892 w 8459370"/>
                <a:gd name="connsiteY753" fmla="*/ 816781 h 5713446"/>
                <a:gd name="connsiteX754" fmla="*/ 5411780 w 8459370"/>
                <a:gd name="connsiteY754" fmla="*/ 781893 h 5713446"/>
                <a:gd name="connsiteX755" fmla="*/ 6242942 w 8459370"/>
                <a:gd name="connsiteY755" fmla="*/ 724437 h 5713446"/>
                <a:gd name="connsiteX756" fmla="*/ 6288090 w 8459370"/>
                <a:gd name="connsiteY756" fmla="*/ 769587 h 5713446"/>
                <a:gd name="connsiteX757" fmla="*/ 6242942 w 8459370"/>
                <a:gd name="connsiteY757" fmla="*/ 814737 h 5713446"/>
                <a:gd name="connsiteX758" fmla="*/ 6197790 w 8459370"/>
                <a:gd name="connsiteY758" fmla="*/ 769587 h 5713446"/>
                <a:gd name="connsiteX759" fmla="*/ 6242942 w 8459370"/>
                <a:gd name="connsiteY759" fmla="*/ 724437 h 5713446"/>
                <a:gd name="connsiteX760" fmla="*/ 2219506 w 8459370"/>
                <a:gd name="connsiteY760" fmla="*/ 720335 h 5713446"/>
                <a:gd name="connsiteX761" fmla="*/ 2267734 w 8459370"/>
                <a:gd name="connsiteY761" fmla="*/ 769589 h 5713446"/>
                <a:gd name="connsiteX762" fmla="*/ 2219506 w 8459370"/>
                <a:gd name="connsiteY762" fmla="*/ 818842 h 5713446"/>
                <a:gd name="connsiteX763" fmla="*/ 2171278 w 8459370"/>
                <a:gd name="connsiteY763" fmla="*/ 769589 h 5713446"/>
                <a:gd name="connsiteX764" fmla="*/ 2219506 w 8459370"/>
                <a:gd name="connsiteY764" fmla="*/ 720335 h 5713446"/>
                <a:gd name="connsiteX765" fmla="*/ 3340036 w 8459370"/>
                <a:gd name="connsiteY765" fmla="*/ 703908 h 5713446"/>
                <a:gd name="connsiteX766" fmla="*/ 3367742 w 8459370"/>
                <a:gd name="connsiteY766" fmla="*/ 731614 h 5713446"/>
                <a:gd name="connsiteX767" fmla="*/ 3340036 w 8459370"/>
                <a:gd name="connsiteY767" fmla="*/ 759320 h 5713446"/>
                <a:gd name="connsiteX768" fmla="*/ 3312330 w 8459370"/>
                <a:gd name="connsiteY768" fmla="*/ 731614 h 5713446"/>
                <a:gd name="connsiteX769" fmla="*/ 3340036 w 8459370"/>
                <a:gd name="connsiteY769" fmla="*/ 703908 h 5713446"/>
                <a:gd name="connsiteX770" fmla="*/ 5123440 w 8459370"/>
                <a:gd name="connsiteY770" fmla="*/ 697750 h 5713446"/>
                <a:gd name="connsiteX771" fmla="*/ 5157302 w 8459370"/>
                <a:gd name="connsiteY771" fmla="*/ 731613 h 5713446"/>
                <a:gd name="connsiteX772" fmla="*/ 5123440 w 8459370"/>
                <a:gd name="connsiteY772" fmla="*/ 765476 h 5713446"/>
                <a:gd name="connsiteX773" fmla="*/ 5089578 w 8459370"/>
                <a:gd name="connsiteY773" fmla="*/ 731613 h 5713446"/>
                <a:gd name="connsiteX774" fmla="*/ 5123440 w 8459370"/>
                <a:gd name="connsiteY774" fmla="*/ 697750 h 5713446"/>
                <a:gd name="connsiteX775" fmla="*/ 2768482 w 8459370"/>
                <a:gd name="connsiteY775" fmla="*/ 695703 h 5713446"/>
                <a:gd name="connsiteX776" fmla="*/ 2795162 w 8459370"/>
                <a:gd name="connsiteY776" fmla="*/ 721357 h 5713446"/>
                <a:gd name="connsiteX777" fmla="*/ 2768482 w 8459370"/>
                <a:gd name="connsiteY777" fmla="*/ 747011 h 5713446"/>
                <a:gd name="connsiteX778" fmla="*/ 2741804 w 8459370"/>
                <a:gd name="connsiteY778" fmla="*/ 721357 h 5713446"/>
                <a:gd name="connsiteX779" fmla="*/ 2768482 w 8459370"/>
                <a:gd name="connsiteY779" fmla="*/ 695703 h 5713446"/>
                <a:gd name="connsiteX780" fmla="*/ 1952714 w 8459370"/>
                <a:gd name="connsiteY780" fmla="*/ 677241 h 5713446"/>
                <a:gd name="connsiteX781" fmla="*/ 1984526 w 8459370"/>
                <a:gd name="connsiteY781" fmla="*/ 708025 h 5713446"/>
                <a:gd name="connsiteX782" fmla="*/ 1952714 w 8459370"/>
                <a:gd name="connsiteY782" fmla="*/ 738809 h 5713446"/>
                <a:gd name="connsiteX783" fmla="*/ 1920906 w 8459370"/>
                <a:gd name="connsiteY783" fmla="*/ 708025 h 5713446"/>
                <a:gd name="connsiteX784" fmla="*/ 1952714 w 8459370"/>
                <a:gd name="connsiteY784" fmla="*/ 677241 h 5713446"/>
                <a:gd name="connsiteX785" fmla="*/ 5696018 w 8459370"/>
                <a:gd name="connsiteY785" fmla="*/ 671076 h 5713446"/>
                <a:gd name="connsiteX786" fmla="*/ 5746298 w 8459370"/>
                <a:gd name="connsiteY786" fmla="*/ 721357 h 5713446"/>
                <a:gd name="connsiteX787" fmla="*/ 5696018 w 8459370"/>
                <a:gd name="connsiteY787" fmla="*/ 771638 h 5713446"/>
                <a:gd name="connsiteX788" fmla="*/ 5645738 w 8459370"/>
                <a:gd name="connsiteY788" fmla="*/ 721357 h 5713446"/>
                <a:gd name="connsiteX789" fmla="*/ 5696018 w 8459370"/>
                <a:gd name="connsiteY789" fmla="*/ 671076 h 5713446"/>
                <a:gd name="connsiteX790" fmla="*/ 6509734 w 8459370"/>
                <a:gd name="connsiteY790" fmla="*/ 666979 h 5713446"/>
                <a:gd name="connsiteX791" fmla="*/ 6550778 w 8459370"/>
                <a:gd name="connsiteY791" fmla="*/ 708024 h 5713446"/>
                <a:gd name="connsiteX792" fmla="*/ 6509734 w 8459370"/>
                <a:gd name="connsiteY792" fmla="*/ 749069 h 5713446"/>
                <a:gd name="connsiteX793" fmla="*/ 6468688 w 8459370"/>
                <a:gd name="connsiteY793" fmla="*/ 708024 h 5713446"/>
                <a:gd name="connsiteX794" fmla="*/ 6509734 w 8459370"/>
                <a:gd name="connsiteY794" fmla="*/ 666979 h 5713446"/>
                <a:gd name="connsiteX795" fmla="*/ 3634534 w 8459370"/>
                <a:gd name="connsiteY795" fmla="*/ 642340 h 5713446"/>
                <a:gd name="connsiteX796" fmla="*/ 3663266 w 8459370"/>
                <a:gd name="connsiteY796" fmla="*/ 671072 h 5713446"/>
                <a:gd name="connsiteX797" fmla="*/ 3634534 w 8459370"/>
                <a:gd name="connsiteY797" fmla="*/ 699804 h 5713446"/>
                <a:gd name="connsiteX798" fmla="*/ 3605802 w 8459370"/>
                <a:gd name="connsiteY798" fmla="*/ 671072 h 5713446"/>
                <a:gd name="connsiteX799" fmla="*/ 3634534 w 8459370"/>
                <a:gd name="connsiteY799" fmla="*/ 642340 h 5713446"/>
                <a:gd name="connsiteX800" fmla="*/ 4829970 w 8459370"/>
                <a:gd name="connsiteY800" fmla="*/ 636183 h 5713446"/>
                <a:gd name="connsiteX801" fmla="*/ 4863832 w 8459370"/>
                <a:gd name="connsiteY801" fmla="*/ 670046 h 5713446"/>
                <a:gd name="connsiteX802" fmla="*/ 4829970 w 8459370"/>
                <a:gd name="connsiteY802" fmla="*/ 703909 h 5713446"/>
                <a:gd name="connsiteX803" fmla="*/ 4796106 w 8459370"/>
                <a:gd name="connsiteY803" fmla="*/ 670046 h 5713446"/>
                <a:gd name="connsiteX804" fmla="*/ 4829970 w 8459370"/>
                <a:gd name="connsiteY804" fmla="*/ 636183 h 5713446"/>
                <a:gd name="connsiteX805" fmla="*/ 3931084 w 8459370"/>
                <a:gd name="connsiteY805" fmla="*/ 603347 h 5713446"/>
                <a:gd name="connsiteX806" fmla="*/ 3960842 w 8459370"/>
                <a:gd name="connsiteY806" fmla="*/ 633105 h 5713446"/>
                <a:gd name="connsiteX807" fmla="*/ 3931084 w 8459370"/>
                <a:gd name="connsiteY807" fmla="*/ 662863 h 5713446"/>
                <a:gd name="connsiteX808" fmla="*/ 3901326 w 8459370"/>
                <a:gd name="connsiteY808" fmla="*/ 633105 h 5713446"/>
                <a:gd name="connsiteX809" fmla="*/ 3931084 w 8459370"/>
                <a:gd name="connsiteY809" fmla="*/ 603347 h 5713446"/>
                <a:gd name="connsiteX810" fmla="*/ 4532392 w 8459370"/>
                <a:gd name="connsiteY810" fmla="*/ 601295 h 5713446"/>
                <a:gd name="connsiteX811" fmla="*/ 4564202 w 8459370"/>
                <a:gd name="connsiteY811" fmla="*/ 633105 h 5713446"/>
                <a:gd name="connsiteX812" fmla="*/ 4532392 w 8459370"/>
                <a:gd name="connsiteY812" fmla="*/ 664915 h 5713446"/>
                <a:gd name="connsiteX813" fmla="*/ 4500582 w 8459370"/>
                <a:gd name="connsiteY813" fmla="*/ 633105 h 5713446"/>
                <a:gd name="connsiteX814" fmla="*/ 4532392 w 8459370"/>
                <a:gd name="connsiteY814" fmla="*/ 601295 h 5713446"/>
                <a:gd name="connsiteX815" fmla="*/ 4231738 w 8459370"/>
                <a:gd name="connsiteY815" fmla="*/ 591033 h 5713446"/>
                <a:gd name="connsiteX816" fmla="*/ 4262522 w 8459370"/>
                <a:gd name="connsiteY816" fmla="*/ 621817 h 5713446"/>
                <a:gd name="connsiteX817" fmla="*/ 4231738 w 8459370"/>
                <a:gd name="connsiteY817" fmla="*/ 652601 h 5713446"/>
                <a:gd name="connsiteX818" fmla="*/ 4200954 w 8459370"/>
                <a:gd name="connsiteY818" fmla="*/ 621817 h 5713446"/>
                <a:gd name="connsiteX819" fmla="*/ 4231738 w 8459370"/>
                <a:gd name="connsiteY819" fmla="*/ 591033 h 5713446"/>
                <a:gd name="connsiteX820" fmla="*/ 3050670 w 8459370"/>
                <a:gd name="connsiteY820" fmla="*/ 588986 h 5713446"/>
                <a:gd name="connsiteX821" fmla="*/ 3078374 w 8459370"/>
                <a:gd name="connsiteY821" fmla="*/ 616692 h 5713446"/>
                <a:gd name="connsiteX822" fmla="*/ 3050670 w 8459370"/>
                <a:gd name="connsiteY822" fmla="*/ 644398 h 5713446"/>
                <a:gd name="connsiteX823" fmla="*/ 3022962 w 8459370"/>
                <a:gd name="connsiteY823" fmla="*/ 616692 h 5713446"/>
                <a:gd name="connsiteX824" fmla="*/ 3050670 w 8459370"/>
                <a:gd name="connsiteY824" fmla="*/ 588986 h 5713446"/>
                <a:gd name="connsiteX825" fmla="*/ 5977174 w 8459370"/>
                <a:gd name="connsiteY825" fmla="*/ 582832 h 5713446"/>
                <a:gd name="connsiteX826" fmla="*/ 6023350 w 8459370"/>
                <a:gd name="connsiteY826" fmla="*/ 627982 h 5713446"/>
                <a:gd name="connsiteX827" fmla="*/ 5977174 w 8459370"/>
                <a:gd name="connsiteY827" fmla="*/ 673132 h 5713446"/>
                <a:gd name="connsiteX828" fmla="*/ 5930998 w 8459370"/>
                <a:gd name="connsiteY828" fmla="*/ 627982 h 5713446"/>
                <a:gd name="connsiteX829" fmla="*/ 5977174 w 8459370"/>
                <a:gd name="connsiteY829" fmla="*/ 582832 h 5713446"/>
                <a:gd name="connsiteX830" fmla="*/ 2486300 w 8459370"/>
                <a:gd name="connsiteY830" fmla="*/ 580782 h 5713446"/>
                <a:gd name="connsiteX831" fmla="*/ 2534528 w 8459370"/>
                <a:gd name="connsiteY831" fmla="*/ 629010 h 5713446"/>
                <a:gd name="connsiteX832" fmla="*/ 2486300 w 8459370"/>
                <a:gd name="connsiteY832" fmla="*/ 677238 h 5713446"/>
                <a:gd name="connsiteX833" fmla="*/ 2438072 w 8459370"/>
                <a:gd name="connsiteY833" fmla="*/ 629010 h 5713446"/>
                <a:gd name="connsiteX834" fmla="*/ 2486300 w 8459370"/>
                <a:gd name="connsiteY834" fmla="*/ 580782 h 5713446"/>
                <a:gd name="connsiteX835" fmla="*/ 5413834 w 8459370"/>
                <a:gd name="connsiteY835" fmla="*/ 570515 h 5713446"/>
                <a:gd name="connsiteX836" fmla="*/ 5461034 w 8459370"/>
                <a:gd name="connsiteY836" fmla="*/ 616691 h 5713446"/>
                <a:gd name="connsiteX837" fmla="*/ 5413834 w 8459370"/>
                <a:gd name="connsiteY837" fmla="*/ 662867 h 5713446"/>
                <a:gd name="connsiteX838" fmla="*/ 5366630 w 8459370"/>
                <a:gd name="connsiteY838" fmla="*/ 616691 h 5713446"/>
                <a:gd name="connsiteX839" fmla="*/ 5413834 w 8459370"/>
                <a:gd name="connsiteY839" fmla="*/ 570515 h 5713446"/>
                <a:gd name="connsiteX840" fmla="*/ 2211298 w 8459370"/>
                <a:gd name="connsiteY840" fmla="*/ 523323 h 5713446"/>
                <a:gd name="connsiteX841" fmla="*/ 2243108 w 8459370"/>
                <a:gd name="connsiteY841" fmla="*/ 555133 h 5713446"/>
                <a:gd name="connsiteX842" fmla="*/ 2211298 w 8459370"/>
                <a:gd name="connsiteY842" fmla="*/ 586943 h 5713446"/>
                <a:gd name="connsiteX843" fmla="*/ 2179488 w 8459370"/>
                <a:gd name="connsiteY843" fmla="*/ 555133 h 5713446"/>
                <a:gd name="connsiteX844" fmla="*/ 2211298 w 8459370"/>
                <a:gd name="connsiteY844" fmla="*/ 523323 h 5713446"/>
                <a:gd name="connsiteX845" fmla="*/ 6251150 w 8459370"/>
                <a:gd name="connsiteY845" fmla="*/ 513060 h 5713446"/>
                <a:gd name="connsiteX846" fmla="*/ 6292194 w 8459370"/>
                <a:gd name="connsiteY846" fmla="*/ 554105 h 5713446"/>
                <a:gd name="connsiteX847" fmla="*/ 6251150 w 8459370"/>
                <a:gd name="connsiteY847" fmla="*/ 595150 h 5713446"/>
                <a:gd name="connsiteX848" fmla="*/ 6210106 w 8459370"/>
                <a:gd name="connsiteY848" fmla="*/ 554105 h 5713446"/>
                <a:gd name="connsiteX849" fmla="*/ 6251150 w 8459370"/>
                <a:gd name="connsiteY849" fmla="*/ 513060 h 5713446"/>
                <a:gd name="connsiteX850" fmla="*/ 3339010 w 8459370"/>
                <a:gd name="connsiteY850" fmla="*/ 504843 h 5713446"/>
                <a:gd name="connsiteX851" fmla="*/ 3369794 w 8459370"/>
                <a:gd name="connsiteY851" fmla="*/ 535627 h 5713446"/>
                <a:gd name="connsiteX852" fmla="*/ 3339010 w 8459370"/>
                <a:gd name="connsiteY852" fmla="*/ 566411 h 5713446"/>
                <a:gd name="connsiteX853" fmla="*/ 3308226 w 8459370"/>
                <a:gd name="connsiteY853" fmla="*/ 535627 h 5713446"/>
                <a:gd name="connsiteX854" fmla="*/ 3339010 w 8459370"/>
                <a:gd name="connsiteY854" fmla="*/ 504843 h 5713446"/>
                <a:gd name="connsiteX855" fmla="*/ 5124466 w 8459370"/>
                <a:gd name="connsiteY855" fmla="*/ 490478 h 5713446"/>
                <a:gd name="connsiteX856" fmla="*/ 5169616 w 8459370"/>
                <a:gd name="connsiteY856" fmla="*/ 534602 h 5713446"/>
                <a:gd name="connsiteX857" fmla="*/ 5124466 w 8459370"/>
                <a:gd name="connsiteY857" fmla="*/ 578726 h 5713446"/>
                <a:gd name="connsiteX858" fmla="*/ 5079316 w 8459370"/>
                <a:gd name="connsiteY858" fmla="*/ 534602 h 5713446"/>
                <a:gd name="connsiteX859" fmla="*/ 5124466 w 8459370"/>
                <a:gd name="connsiteY859" fmla="*/ 490478 h 5713446"/>
                <a:gd name="connsiteX860" fmla="*/ 5702174 w 8459370"/>
                <a:gd name="connsiteY860" fmla="*/ 461750 h 5713446"/>
                <a:gd name="connsiteX861" fmla="*/ 5748350 w 8459370"/>
                <a:gd name="connsiteY861" fmla="*/ 507926 h 5713446"/>
                <a:gd name="connsiteX862" fmla="*/ 5702174 w 8459370"/>
                <a:gd name="connsiteY862" fmla="*/ 554102 h 5713446"/>
                <a:gd name="connsiteX863" fmla="*/ 5655998 w 8459370"/>
                <a:gd name="connsiteY863" fmla="*/ 507926 h 5713446"/>
                <a:gd name="connsiteX864" fmla="*/ 5702174 w 8459370"/>
                <a:gd name="connsiteY864" fmla="*/ 461750 h 5713446"/>
                <a:gd name="connsiteX865" fmla="*/ 2761302 w 8459370"/>
                <a:gd name="connsiteY865" fmla="*/ 459699 h 5713446"/>
                <a:gd name="connsiteX866" fmla="*/ 2809530 w 8459370"/>
                <a:gd name="connsiteY866" fmla="*/ 507927 h 5713446"/>
                <a:gd name="connsiteX867" fmla="*/ 2761302 w 8459370"/>
                <a:gd name="connsiteY867" fmla="*/ 556155 h 5713446"/>
                <a:gd name="connsiteX868" fmla="*/ 2713074 w 8459370"/>
                <a:gd name="connsiteY868" fmla="*/ 507927 h 5713446"/>
                <a:gd name="connsiteX869" fmla="*/ 2761302 w 8459370"/>
                <a:gd name="connsiteY869" fmla="*/ 459699 h 5713446"/>
                <a:gd name="connsiteX870" fmla="*/ 3634534 w 8459370"/>
                <a:gd name="connsiteY870" fmla="*/ 443276 h 5713446"/>
                <a:gd name="connsiteX871" fmla="*/ 3667370 w 8459370"/>
                <a:gd name="connsiteY871" fmla="*/ 477139 h 5713446"/>
                <a:gd name="connsiteX872" fmla="*/ 3634534 w 8459370"/>
                <a:gd name="connsiteY872" fmla="*/ 511002 h 5713446"/>
                <a:gd name="connsiteX873" fmla="*/ 3601698 w 8459370"/>
                <a:gd name="connsiteY873" fmla="*/ 477139 h 5713446"/>
                <a:gd name="connsiteX874" fmla="*/ 3634534 w 8459370"/>
                <a:gd name="connsiteY874" fmla="*/ 443276 h 5713446"/>
                <a:gd name="connsiteX875" fmla="*/ 4829970 w 8459370"/>
                <a:gd name="connsiteY875" fmla="*/ 435067 h 5713446"/>
                <a:gd name="connsiteX876" fmla="*/ 4872042 w 8459370"/>
                <a:gd name="connsiteY876" fmla="*/ 477139 h 5713446"/>
                <a:gd name="connsiteX877" fmla="*/ 4829970 w 8459370"/>
                <a:gd name="connsiteY877" fmla="*/ 519211 h 5713446"/>
                <a:gd name="connsiteX878" fmla="*/ 4787898 w 8459370"/>
                <a:gd name="connsiteY878" fmla="*/ 477139 h 5713446"/>
                <a:gd name="connsiteX879" fmla="*/ 4829970 w 8459370"/>
                <a:gd name="connsiteY879" fmla="*/ 435067 h 5713446"/>
                <a:gd name="connsiteX880" fmla="*/ 3932110 w 8459370"/>
                <a:gd name="connsiteY880" fmla="*/ 406335 h 5713446"/>
                <a:gd name="connsiteX881" fmla="*/ 3966998 w 8459370"/>
                <a:gd name="connsiteY881" fmla="*/ 441223 h 5713446"/>
                <a:gd name="connsiteX882" fmla="*/ 3932110 w 8459370"/>
                <a:gd name="connsiteY882" fmla="*/ 476111 h 5713446"/>
                <a:gd name="connsiteX883" fmla="*/ 3897222 w 8459370"/>
                <a:gd name="connsiteY883" fmla="*/ 441223 h 5713446"/>
                <a:gd name="connsiteX884" fmla="*/ 3932110 w 8459370"/>
                <a:gd name="connsiteY884" fmla="*/ 406335 h 5713446"/>
                <a:gd name="connsiteX885" fmla="*/ 4532392 w 8459370"/>
                <a:gd name="connsiteY885" fmla="*/ 402231 h 5713446"/>
                <a:gd name="connsiteX886" fmla="*/ 4572410 w 8459370"/>
                <a:gd name="connsiteY886" fmla="*/ 442250 h 5713446"/>
                <a:gd name="connsiteX887" fmla="*/ 4532392 w 8459370"/>
                <a:gd name="connsiteY887" fmla="*/ 482269 h 5713446"/>
                <a:gd name="connsiteX888" fmla="*/ 4492374 w 8459370"/>
                <a:gd name="connsiteY888" fmla="*/ 442250 h 5713446"/>
                <a:gd name="connsiteX889" fmla="*/ 4532392 w 8459370"/>
                <a:gd name="connsiteY889" fmla="*/ 402231 h 5713446"/>
                <a:gd name="connsiteX890" fmla="*/ 4231738 w 8459370"/>
                <a:gd name="connsiteY890" fmla="*/ 391970 h 5713446"/>
                <a:gd name="connsiteX891" fmla="*/ 4268678 w 8459370"/>
                <a:gd name="connsiteY891" fmla="*/ 429937 h 5713446"/>
                <a:gd name="connsiteX892" fmla="*/ 4231738 w 8459370"/>
                <a:gd name="connsiteY892" fmla="*/ 467904 h 5713446"/>
                <a:gd name="connsiteX893" fmla="*/ 4194798 w 8459370"/>
                <a:gd name="connsiteY893" fmla="*/ 429937 h 5713446"/>
                <a:gd name="connsiteX894" fmla="*/ 4231738 w 8459370"/>
                <a:gd name="connsiteY894" fmla="*/ 391970 h 5713446"/>
                <a:gd name="connsiteX895" fmla="*/ 2481170 w 8459370"/>
                <a:gd name="connsiteY895" fmla="*/ 385823 h 5713446"/>
                <a:gd name="connsiteX896" fmla="*/ 2514006 w 8459370"/>
                <a:gd name="connsiteY896" fmla="*/ 419686 h 5713446"/>
                <a:gd name="connsiteX897" fmla="*/ 2481170 w 8459370"/>
                <a:gd name="connsiteY897" fmla="*/ 453549 h 5713446"/>
                <a:gd name="connsiteX898" fmla="*/ 2448334 w 8459370"/>
                <a:gd name="connsiteY898" fmla="*/ 419686 h 5713446"/>
                <a:gd name="connsiteX899" fmla="*/ 2481170 w 8459370"/>
                <a:gd name="connsiteY899" fmla="*/ 385823 h 5713446"/>
                <a:gd name="connsiteX900" fmla="*/ 5982306 w 8459370"/>
                <a:gd name="connsiteY900" fmla="*/ 377613 h 5713446"/>
                <a:gd name="connsiteX901" fmla="*/ 6023350 w 8459370"/>
                <a:gd name="connsiteY901" fmla="*/ 418658 h 5713446"/>
                <a:gd name="connsiteX902" fmla="*/ 5982306 w 8459370"/>
                <a:gd name="connsiteY902" fmla="*/ 459703 h 5713446"/>
                <a:gd name="connsiteX903" fmla="*/ 5941262 w 8459370"/>
                <a:gd name="connsiteY903" fmla="*/ 418658 h 5713446"/>
                <a:gd name="connsiteX904" fmla="*/ 5982306 w 8459370"/>
                <a:gd name="connsiteY904" fmla="*/ 377613 h 5713446"/>
                <a:gd name="connsiteX905" fmla="*/ 3046564 w 8459370"/>
                <a:gd name="connsiteY905" fmla="*/ 361191 h 5713446"/>
                <a:gd name="connsiteX906" fmla="*/ 3094792 w 8459370"/>
                <a:gd name="connsiteY906" fmla="*/ 409419 h 5713446"/>
                <a:gd name="connsiteX907" fmla="*/ 3046564 w 8459370"/>
                <a:gd name="connsiteY907" fmla="*/ 457647 h 5713446"/>
                <a:gd name="connsiteX908" fmla="*/ 2998336 w 8459370"/>
                <a:gd name="connsiteY908" fmla="*/ 409419 h 5713446"/>
                <a:gd name="connsiteX909" fmla="*/ 3046564 w 8459370"/>
                <a:gd name="connsiteY909" fmla="*/ 361191 h 5713446"/>
                <a:gd name="connsiteX910" fmla="*/ 5417938 w 8459370"/>
                <a:gd name="connsiteY910" fmla="*/ 361190 h 5713446"/>
                <a:gd name="connsiteX911" fmla="*/ 5465140 w 8459370"/>
                <a:gd name="connsiteY911" fmla="*/ 408392 h 5713446"/>
                <a:gd name="connsiteX912" fmla="*/ 5417938 w 8459370"/>
                <a:gd name="connsiteY912" fmla="*/ 455594 h 5713446"/>
                <a:gd name="connsiteX913" fmla="*/ 5370736 w 8459370"/>
                <a:gd name="connsiteY913" fmla="*/ 408392 h 5713446"/>
                <a:gd name="connsiteX914" fmla="*/ 5417938 w 8459370"/>
                <a:gd name="connsiteY914" fmla="*/ 361190 h 5713446"/>
                <a:gd name="connsiteX915" fmla="*/ 3335930 w 8459370"/>
                <a:gd name="connsiteY915" fmla="*/ 283205 h 5713446"/>
                <a:gd name="connsiteX916" fmla="*/ 3384158 w 8459370"/>
                <a:gd name="connsiteY916" fmla="*/ 331433 h 5713446"/>
                <a:gd name="connsiteX917" fmla="*/ 3335930 w 8459370"/>
                <a:gd name="connsiteY917" fmla="*/ 379661 h 5713446"/>
                <a:gd name="connsiteX918" fmla="*/ 3287702 w 8459370"/>
                <a:gd name="connsiteY918" fmla="*/ 331433 h 5713446"/>
                <a:gd name="connsiteX919" fmla="*/ 3335930 w 8459370"/>
                <a:gd name="connsiteY919" fmla="*/ 283205 h 5713446"/>
                <a:gd name="connsiteX920" fmla="*/ 5127544 w 8459370"/>
                <a:gd name="connsiteY920" fmla="*/ 283205 h 5713446"/>
                <a:gd name="connsiteX921" fmla="*/ 5173720 w 8459370"/>
                <a:gd name="connsiteY921" fmla="*/ 330407 h 5713446"/>
                <a:gd name="connsiteX922" fmla="*/ 5127544 w 8459370"/>
                <a:gd name="connsiteY922" fmla="*/ 377608 h 5713446"/>
                <a:gd name="connsiteX923" fmla="*/ 5081368 w 8459370"/>
                <a:gd name="connsiteY923" fmla="*/ 330407 h 5713446"/>
                <a:gd name="connsiteX924" fmla="*/ 5127544 w 8459370"/>
                <a:gd name="connsiteY924" fmla="*/ 283205 h 5713446"/>
                <a:gd name="connsiteX925" fmla="*/ 2758222 w 8459370"/>
                <a:gd name="connsiteY925" fmla="*/ 270897 h 5713446"/>
                <a:gd name="connsiteX926" fmla="*/ 2793110 w 8459370"/>
                <a:gd name="connsiteY926" fmla="*/ 304760 h 5713446"/>
                <a:gd name="connsiteX927" fmla="*/ 2758222 w 8459370"/>
                <a:gd name="connsiteY927" fmla="*/ 338623 h 5713446"/>
                <a:gd name="connsiteX928" fmla="*/ 2723334 w 8459370"/>
                <a:gd name="connsiteY928" fmla="*/ 304760 h 5713446"/>
                <a:gd name="connsiteX929" fmla="*/ 2758222 w 8459370"/>
                <a:gd name="connsiteY929" fmla="*/ 270897 h 5713446"/>
                <a:gd name="connsiteX930" fmla="*/ 5705252 w 8459370"/>
                <a:gd name="connsiteY930" fmla="*/ 262687 h 5713446"/>
                <a:gd name="connsiteX931" fmla="*/ 5746298 w 8459370"/>
                <a:gd name="connsiteY931" fmla="*/ 303732 h 5713446"/>
                <a:gd name="connsiteX932" fmla="*/ 5705252 w 8459370"/>
                <a:gd name="connsiteY932" fmla="*/ 344777 h 5713446"/>
                <a:gd name="connsiteX933" fmla="*/ 5664206 w 8459370"/>
                <a:gd name="connsiteY933" fmla="*/ 303732 h 5713446"/>
                <a:gd name="connsiteX934" fmla="*/ 5705252 w 8459370"/>
                <a:gd name="connsiteY934" fmla="*/ 262687 h 5713446"/>
                <a:gd name="connsiteX935" fmla="*/ 3631454 w 8459370"/>
                <a:gd name="connsiteY935" fmla="*/ 227795 h 5713446"/>
                <a:gd name="connsiteX936" fmla="*/ 3679682 w 8459370"/>
                <a:gd name="connsiteY936" fmla="*/ 274997 h 5713446"/>
                <a:gd name="connsiteX937" fmla="*/ 3631454 w 8459370"/>
                <a:gd name="connsiteY937" fmla="*/ 322199 h 5713446"/>
                <a:gd name="connsiteX938" fmla="*/ 3583226 w 8459370"/>
                <a:gd name="connsiteY938" fmla="*/ 274997 h 5713446"/>
                <a:gd name="connsiteX939" fmla="*/ 3631454 w 8459370"/>
                <a:gd name="connsiteY939" fmla="*/ 227795 h 5713446"/>
                <a:gd name="connsiteX940" fmla="*/ 4832020 w 8459370"/>
                <a:gd name="connsiteY940" fmla="*/ 227795 h 5713446"/>
                <a:gd name="connsiteX941" fmla="*/ 4878196 w 8459370"/>
                <a:gd name="connsiteY941" fmla="*/ 274997 h 5713446"/>
                <a:gd name="connsiteX942" fmla="*/ 4832020 w 8459370"/>
                <a:gd name="connsiteY942" fmla="*/ 322199 h 5713446"/>
                <a:gd name="connsiteX943" fmla="*/ 4785844 w 8459370"/>
                <a:gd name="connsiteY943" fmla="*/ 274997 h 5713446"/>
                <a:gd name="connsiteX944" fmla="*/ 4832020 w 8459370"/>
                <a:gd name="connsiteY944" fmla="*/ 227795 h 5713446"/>
                <a:gd name="connsiteX945" fmla="*/ 4532392 w 8459370"/>
                <a:gd name="connsiteY945" fmla="*/ 194959 h 5713446"/>
                <a:gd name="connsiteX946" fmla="*/ 4580620 w 8459370"/>
                <a:gd name="connsiteY946" fmla="*/ 241135 h 5713446"/>
                <a:gd name="connsiteX947" fmla="*/ 4532392 w 8459370"/>
                <a:gd name="connsiteY947" fmla="*/ 287311 h 5713446"/>
                <a:gd name="connsiteX948" fmla="*/ 4484164 w 8459370"/>
                <a:gd name="connsiteY948" fmla="*/ 241135 h 5713446"/>
                <a:gd name="connsiteX949" fmla="*/ 4532392 w 8459370"/>
                <a:gd name="connsiteY949" fmla="*/ 194959 h 5713446"/>
                <a:gd name="connsiteX950" fmla="*/ 3931082 w 8459370"/>
                <a:gd name="connsiteY950" fmla="*/ 192906 h 5713446"/>
                <a:gd name="connsiteX951" fmla="*/ 3979310 w 8459370"/>
                <a:gd name="connsiteY951" fmla="*/ 241134 h 5713446"/>
                <a:gd name="connsiteX952" fmla="*/ 3931082 w 8459370"/>
                <a:gd name="connsiteY952" fmla="*/ 289362 h 5713446"/>
                <a:gd name="connsiteX953" fmla="*/ 3882854 w 8459370"/>
                <a:gd name="connsiteY953" fmla="*/ 241134 h 5713446"/>
                <a:gd name="connsiteX954" fmla="*/ 3931082 w 8459370"/>
                <a:gd name="connsiteY954" fmla="*/ 192906 h 5713446"/>
                <a:gd name="connsiteX955" fmla="*/ 4231738 w 8459370"/>
                <a:gd name="connsiteY955" fmla="*/ 182646 h 5713446"/>
                <a:gd name="connsiteX956" fmla="*/ 4278940 w 8459370"/>
                <a:gd name="connsiteY956" fmla="*/ 229848 h 5713446"/>
                <a:gd name="connsiteX957" fmla="*/ 4231738 w 8459370"/>
                <a:gd name="connsiteY957" fmla="*/ 277050 h 5713446"/>
                <a:gd name="connsiteX958" fmla="*/ 4184536 w 8459370"/>
                <a:gd name="connsiteY958" fmla="*/ 229848 h 5713446"/>
                <a:gd name="connsiteX959" fmla="*/ 4231738 w 8459370"/>
                <a:gd name="connsiteY959" fmla="*/ 182646 h 5713446"/>
                <a:gd name="connsiteX960" fmla="*/ 3043486 w 8459370"/>
                <a:gd name="connsiteY960" fmla="*/ 174442 h 5713446"/>
                <a:gd name="connsiteX961" fmla="*/ 3078374 w 8459370"/>
                <a:gd name="connsiteY961" fmla="*/ 209330 h 5713446"/>
                <a:gd name="connsiteX962" fmla="*/ 3043486 w 8459370"/>
                <a:gd name="connsiteY962" fmla="*/ 244218 h 5713446"/>
                <a:gd name="connsiteX963" fmla="*/ 3008598 w 8459370"/>
                <a:gd name="connsiteY963" fmla="*/ 209330 h 5713446"/>
                <a:gd name="connsiteX964" fmla="*/ 3043486 w 8459370"/>
                <a:gd name="connsiteY964" fmla="*/ 174442 h 5713446"/>
                <a:gd name="connsiteX965" fmla="*/ 5419990 w 8459370"/>
                <a:gd name="connsiteY965" fmla="*/ 168284 h 5713446"/>
                <a:gd name="connsiteX966" fmla="*/ 5461034 w 8459370"/>
                <a:gd name="connsiteY966" fmla="*/ 208302 h 5713446"/>
                <a:gd name="connsiteX967" fmla="*/ 5419990 w 8459370"/>
                <a:gd name="connsiteY967" fmla="*/ 248321 h 5713446"/>
                <a:gd name="connsiteX968" fmla="*/ 5378946 w 8459370"/>
                <a:gd name="connsiteY968" fmla="*/ 208302 h 5713446"/>
                <a:gd name="connsiteX969" fmla="*/ 5419990 w 8459370"/>
                <a:gd name="connsiteY969" fmla="*/ 168284 h 5713446"/>
                <a:gd name="connsiteX970" fmla="*/ 3334904 w 8459370"/>
                <a:gd name="connsiteY970" fmla="*/ 98508 h 5713446"/>
                <a:gd name="connsiteX971" fmla="*/ 3369792 w 8459370"/>
                <a:gd name="connsiteY971" fmla="*/ 134423 h 5713446"/>
                <a:gd name="connsiteX972" fmla="*/ 3334904 w 8459370"/>
                <a:gd name="connsiteY972" fmla="*/ 170338 h 5713446"/>
                <a:gd name="connsiteX973" fmla="*/ 3300016 w 8459370"/>
                <a:gd name="connsiteY973" fmla="*/ 134423 h 5713446"/>
                <a:gd name="connsiteX974" fmla="*/ 3334904 w 8459370"/>
                <a:gd name="connsiteY974" fmla="*/ 98508 h 5713446"/>
                <a:gd name="connsiteX975" fmla="*/ 5127544 w 8459370"/>
                <a:gd name="connsiteY975" fmla="*/ 94403 h 5713446"/>
                <a:gd name="connsiteX976" fmla="*/ 5167562 w 8459370"/>
                <a:gd name="connsiteY976" fmla="*/ 134421 h 5713446"/>
                <a:gd name="connsiteX977" fmla="*/ 5127544 w 8459370"/>
                <a:gd name="connsiteY977" fmla="*/ 174440 h 5713446"/>
                <a:gd name="connsiteX978" fmla="*/ 5087526 w 8459370"/>
                <a:gd name="connsiteY978" fmla="*/ 134421 h 5713446"/>
                <a:gd name="connsiteX979" fmla="*/ 5127544 w 8459370"/>
                <a:gd name="connsiteY979" fmla="*/ 94403 h 5713446"/>
                <a:gd name="connsiteX980" fmla="*/ 3631454 w 8459370"/>
                <a:gd name="connsiteY980" fmla="*/ 45149 h 5713446"/>
                <a:gd name="connsiteX981" fmla="*/ 3667370 w 8459370"/>
                <a:gd name="connsiteY981" fmla="*/ 81064 h 5713446"/>
                <a:gd name="connsiteX982" fmla="*/ 3631454 w 8459370"/>
                <a:gd name="connsiteY982" fmla="*/ 116979 h 5713446"/>
                <a:gd name="connsiteX983" fmla="*/ 3595540 w 8459370"/>
                <a:gd name="connsiteY983" fmla="*/ 81064 h 5713446"/>
                <a:gd name="connsiteX984" fmla="*/ 3631454 w 8459370"/>
                <a:gd name="connsiteY984" fmla="*/ 45149 h 5713446"/>
                <a:gd name="connsiteX985" fmla="*/ 4830994 w 8459370"/>
                <a:gd name="connsiteY985" fmla="*/ 41045 h 5713446"/>
                <a:gd name="connsiteX986" fmla="*/ 4869988 w 8459370"/>
                <a:gd name="connsiteY986" fmla="*/ 81064 h 5713446"/>
                <a:gd name="connsiteX987" fmla="*/ 4830994 w 8459370"/>
                <a:gd name="connsiteY987" fmla="*/ 121082 h 5713446"/>
                <a:gd name="connsiteX988" fmla="*/ 4792002 w 8459370"/>
                <a:gd name="connsiteY988" fmla="*/ 81064 h 5713446"/>
                <a:gd name="connsiteX989" fmla="*/ 4830994 w 8459370"/>
                <a:gd name="connsiteY989" fmla="*/ 41045 h 5713446"/>
                <a:gd name="connsiteX990" fmla="*/ 3931084 w 8459370"/>
                <a:gd name="connsiteY990" fmla="*/ 12313 h 5713446"/>
                <a:gd name="connsiteX991" fmla="*/ 3969050 w 8459370"/>
                <a:gd name="connsiteY991" fmla="*/ 49254 h 5713446"/>
                <a:gd name="connsiteX992" fmla="*/ 3931084 w 8459370"/>
                <a:gd name="connsiteY992" fmla="*/ 86195 h 5713446"/>
                <a:gd name="connsiteX993" fmla="*/ 3893118 w 8459370"/>
                <a:gd name="connsiteY993" fmla="*/ 49254 h 5713446"/>
                <a:gd name="connsiteX994" fmla="*/ 3931084 w 8459370"/>
                <a:gd name="connsiteY994" fmla="*/ 12313 h 5713446"/>
                <a:gd name="connsiteX995" fmla="*/ 4532392 w 8459370"/>
                <a:gd name="connsiteY995" fmla="*/ 10262 h 5713446"/>
                <a:gd name="connsiteX996" fmla="*/ 4570358 w 8459370"/>
                <a:gd name="connsiteY996" fmla="*/ 49255 h 5713446"/>
                <a:gd name="connsiteX997" fmla="*/ 4532392 w 8459370"/>
                <a:gd name="connsiteY997" fmla="*/ 88248 h 5713446"/>
                <a:gd name="connsiteX998" fmla="*/ 4494426 w 8459370"/>
                <a:gd name="connsiteY998" fmla="*/ 49255 h 5713446"/>
                <a:gd name="connsiteX999" fmla="*/ 4532392 w 8459370"/>
                <a:gd name="connsiteY999" fmla="*/ 10262 h 5713446"/>
                <a:gd name="connsiteX1000" fmla="*/ 4230712 w 8459370"/>
                <a:gd name="connsiteY1000" fmla="*/ 0 h 5713446"/>
                <a:gd name="connsiteX1001" fmla="*/ 4268678 w 8459370"/>
                <a:gd name="connsiteY1001" fmla="*/ 37967 h 5713446"/>
                <a:gd name="connsiteX1002" fmla="*/ 4230712 w 8459370"/>
                <a:gd name="connsiteY1002" fmla="*/ 75934 h 5713446"/>
                <a:gd name="connsiteX1003" fmla="*/ 4192746 w 8459370"/>
                <a:gd name="connsiteY1003" fmla="*/ 37967 h 5713446"/>
                <a:gd name="connsiteX1004" fmla="*/ 4230712 w 8459370"/>
                <a:gd name="connsiteY1004" fmla="*/ 0 h 571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Lst>
              <a:rect l="l" t="t" r="r" b="b"/>
              <a:pathLst>
                <a:path w="8459370" h="5713446">
                  <a:moveTo>
                    <a:pt x="905044" y="5705235"/>
                  </a:moveTo>
                  <a:cubicBezTo>
                    <a:pt x="907310" y="5705235"/>
                    <a:pt x="909148" y="5707073"/>
                    <a:pt x="909148" y="5709341"/>
                  </a:cubicBezTo>
                  <a:cubicBezTo>
                    <a:pt x="909148" y="5711608"/>
                    <a:pt x="907310" y="5713446"/>
                    <a:pt x="905044" y="5713446"/>
                  </a:cubicBezTo>
                  <a:cubicBezTo>
                    <a:pt x="902776" y="5713446"/>
                    <a:pt x="900938" y="5711608"/>
                    <a:pt x="900938" y="5709341"/>
                  </a:cubicBezTo>
                  <a:cubicBezTo>
                    <a:pt x="900938" y="5707073"/>
                    <a:pt x="902776" y="5705235"/>
                    <a:pt x="905044" y="5705235"/>
                  </a:cubicBezTo>
                  <a:close/>
                  <a:moveTo>
                    <a:pt x="185730" y="5430234"/>
                  </a:moveTo>
                  <a:cubicBezTo>
                    <a:pt x="190830" y="5430234"/>
                    <a:pt x="194966" y="5434369"/>
                    <a:pt x="194966" y="5439470"/>
                  </a:cubicBezTo>
                  <a:cubicBezTo>
                    <a:pt x="194966" y="5444571"/>
                    <a:pt x="190830" y="5448706"/>
                    <a:pt x="185730" y="5448706"/>
                  </a:cubicBezTo>
                  <a:cubicBezTo>
                    <a:pt x="180628" y="5448706"/>
                    <a:pt x="176494" y="5444571"/>
                    <a:pt x="176494" y="5439470"/>
                  </a:cubicBezTo>
                  <a:cubicBezTo>
                    <a:pt x="176494" y="5434369"/>
                    <a:pt x="180628" y="5430234"/>
                    <a:pt x="185730" y="5430234"/>
                  </a:cubicBezTo>
                  <a:close/>
                  <a:moveTo>
                    <a:pt x="8279798" y="5424078"/>
                  </a:moveTo>
                  <a:cubicBezTo>
                    <a:pt x="8286034" y="5424078"/>
                    <a:pt x="8291086" y="5429591"/>
                    <a:pt x="8291086" y="5436392"/>
                  </a:cubicBezTo>
                  <a:cubicBezTo>
                    <a:pt x="8291086" y="5443193"/>
                    <a:pt x="8286034" y="5448706"/>
                    <a:pt x="8279798" y="5448706"/>
                  </a:cubicBezTo>
                  <a:cubicBezTo>
                    <a:pt x="8273566" y="5448706"/>
                    <a:pt x="8268510" y="5443193"/>
                    <a:pt x="8268510" y="5436392"/>
                  </a:cubicBezTo>
                  <a:cubicBezTo>
                    <a:pt x="8268510" y="5429591"/>
                    <a:pt x="8273566" y="5424078"/>
                    <a:pt x="8279798" y="5424078"/>
                  </a:cubicBezTo>
                  <a:close/>
                  <a:moveTo>
                    <a:pt x="795246" y="5424078"/>
                  </a:moveTo>
                  <a:cubicBezTo>
                    <a:pt x="798082" y="5424078"/>
                    <a:pt x="800378" y="5426835"/>
                    <a:pt x="800378" y="5430235"/>
                  </a:cubicBezTo>
                  <a:cubicBezTo>
                    <a:pt x="800378" y="5433635"/>
                    <a:pt x="798082" y="5436392"/>
                    <a:pt x="795246" y="5436392"/>
                  </a:cubicBezTo>
                  <a:cubicBezTo>
                    <a:pt x="792414" y="5436392"/>
                    <a:pt x="790116" y="5433635"/>
                    <a:pt x="790116" y="5430235"/>
                  </a:cubicBezTo>
                  <a:cubicBezTo>
                    <a:pt x="790116" y="5426835"/>
                    <a:pt x="792414" y="5424078"/>
                    <a:pt x="795246" y="5424078"/>
                  </a:cubicBezTo>
                  <a:close/>
                  <a:moveTo>
                    <a:pt x="7871400" y="5415869"/>
                  </a:moveTo>
                  <a:cubicBezTo>
                    <a:pt x="7879902" y="5415869"/>
                    <a:pt x="7886792" y="5422760"/>
                    <a:pt x="7886792" y="5431261"/>
                  </a:cubicBezTo>
                  <a:cubicBezTo>
                    <a:pt x="7886792" y="5439762"/>
                    <a:pt x="7879902" y="5446653"/>
                    <a:pt x="7871400" y="5446653"/>
                  </a:cubicBezTo>
                  <a:cubicBezTo>
                    <a:pt x="7862898" y="5446653"/>
                    <a:pt x="7856008" y="5439762"/>
                    <a:pt x="7856008" y="5431261"/>
                  </a:cubicBezTo>
                  <a:cubicBezTo>
                    <a:pt x="7856008" y="5422760"/>
                    <a:pt x="7862898" y="5415869"/>
                    <a:pt x="7871400" y="5415869"/>
                  </a:cubicBezTo>
                  <a:close/>
                  <a:moveTo>
                    <a:pt x="385822" y="5403555"/>
                  </a:moveTo>
                  <a:cubicBezTo>
                    <a:pt x="403958" y="5403555"/>
                    <a:pt x="418658" y="5418256"/>
                    <a:pt x="418658" y="5436391"/>
                  </a:cubicBezTo>
                  <a:cubicBezTo>
                    <a:pt x="418658" y="5454526"/>
                    <a:pt x="403958" y="5469227"/>
                    <a:pt x="385822" y="5469227"/>
                  </a:cubicBezTo>
                  <a:cubicBezTo>
                    <a:pt x="367688" y="5469227"/>
                    <a:pt x="352986" y="5454526"/>
                    <a:pt x="352986" y="5436391"/>
                  </a:cubicBezTo>
                  <a:cubicBezTo>
                    <a:pt x="352986" y="5418256"/>
                    <a:pt x="367688" y="5403555"/>
                    <a:pt x="385822" y="5403555"/>
                  </a:cubicBezTo>
                  <a:close/>
                  <a:moveTo>
                    <a:pt x="8079702" y="5391242"/>
                  </a:moveTo>
                  <a:cubicBezTo>
                    <a:pt x="8103506" y="5391242"/>
                    <a:pt x="8122800" y="5410997"/>
                    <a:pt x="8122800" y="5435366"/>
                  </a:cubicBezTo>
                  <a:cubicBezTo>
                    <a:pt x="8122800" y="5459735"/>
                    <a:pt x="8103506" y="5479490"/>
                    <a:pt x="8079702" y="5479490"/>
                  </a:cubicBezTo>
                  <a:cubicBezTo>
                    <a:pt x="8055902" y="5479490"/>
                    <a:pt x="8036606" y="5459735"/>
                    <a:pt x="8036606" y="5435366"/>
                  </a:cubicBezTo>
                  <a:cubicBezTo>
                    <a:pt x="8036606" y="5410997"/>
                    <a:pt x="8055902" y="5391242"/>
                    <a:pt x="8079702" y="5391242"/>
                  </a:cubicBezTo>
                  <a:close/>
                  <a:moveTo>
                    <a:pt x="595152" y="5391242"/>
                  </a:moveTo>
                  <a:cubicBezTo>
                    <a:pt x="617822" y="5391242"/>
                    <a:pt x="636198" y="5409618"/>
                    <a:pt x="636198" y="5432287"/>
                  </a:cubicBezTo>
                  <a:cubicBezTo>
                    <a:pt x="636198" y="5454956"/>
                    <a:pt x="617822" y="5473332"/>
                    <a:pt x="595152" y="5473332"/>
                  </a:cubicBezTo>
                  <a:cubicBezTo>
                    <a:pt x="572482" y="5473332"/>
                    <a:pt x="554106" y="5454956"/>
                    <a:pt x="554106" y="5432287"/>
                  </a:cubicBezTo>
                  <a:cubicBezTo>
                    <a:pt x="554106" y="5409618"/>
                    <a:pt x="572482" y="5391242"/>
                    <a:pt x="595152" y="5391242"/>
                  </a:cubicBezTo>
                  <a:close/>
                  <a:moveTo>
                    <a:pt x="7670280" y="5389189"/>
                  </a:moveTo>
                  <a:cubicBezTo>
                    <a:pt x="7692382" y="5389189"/>
                    <a:pt x="7710298" y="5407106"/>
                    <a:pt x="7710298" y="5429208"/>
                  </a:cubicBezTo>
                  <a:cubicBezTo>
                    <a:pt x="7710298" y="5451310"/>
                    <a:pt x="7692382" y="5469227"/>
                    <a:pt x="7670280" y="5469227"/>
                  </a:cubicBezTo>
                  <a:cubicBezTo>
                    <a:pt x="7648178" y="5469227"/>
                    <a:pt x="7630262" y="5451310"/>
                    <a:pt x="7630262" y="5429208"/>
                  </a:cubicBezTo>
                  <a:cubicBezTo>
                    <a:pt x="7630262" y="5407106"/>
                    <a:pt x="7648178" y="5389189"/>
                    <a:pt x="7670280" y="5389189"/>
                  </a:cubicBezTo>
                  <a:close/>
                  <a:moveTo>
                    <a:pt x="111850" y="5136763"/>
                  </a:moveTo>
                  <a:cubicBezTo>
                    <a:pt x="118082" y="5136763"/>
                    <a:pt x="123138" y="5141357"/>
                    <a:pt x="123138" y="5147024"/>
                  </a:cubicBezTo>
                  <a:cubicBezTo>
                    <a:pt x="123138" y="5152691"/>
                    <a:pt x="118082" y="5157285"/>
                    <a:pt x="111850" y="5157285"/>
                  </a:cubicBezTo>
                  <a:cubicBezTo>
                    <a:pt x="105614" y="5157285"/>
                    <a:pt x="100562" y="5152691"/>
                    <a:pt x="100562" y="5147024"/>
                  </a:cubicBezTo>
                  <a:cubicBezTo>
                    <a:pt x="100562" y="5141357"/>
                    <a:pt x="105614" y="5136763"/>
                    <a:pt x="111850" y="5136763"/>
                  </a:cubicBezTo>
                  <a:close/>
                  <a:moveTo>
                    <a:pt x="8354706" y="5134710"/>
                  </a:moveTo>
                  <a:cubicBezTo>
                    <a:pt x="8360372" y="5134710"/>
                    <a:pt x="8364966" y="5139304"/>
                    <a:pt x="8364966" y="5144971"/>
                  </a:cubicBezTo>
                  <a:cubicBezTo>
                    <a:pt x="8364966" y="5150638"/>
                    <a:pt x="8360372" y="5155232"/>
                    <a:pt x="8354706" y="5155232"/>
                  </a:cubicBezTo>
                  <a:cubicBezTo>
                    <a:pt x="8349038" y="5155232"/>
                    <a:pt x="8344444" y="5150638"/>
                    <a:pt x="8344444" y="5144971"/>
                  </a:cubicBezTo>
                  <a:cubicBezTo>
                    <a:pt x="8344444" y="5139304"/>
                    <a:pt x="8349038" y="5134710"/>
                    <a:pt x="8354706" y="5134710"/>
                  </a:cubicBezTo>
                  <a:close/>
                  <a:moveTo>
                    <a:pt x="710078" y="5134710"/>
                  </a:moveTo>
                  <a:cubicBezTo>
                    <a:pt x="714612" y="5134710"/>
                    <a:pt x="718286" y="5137926"/>
                    <a:pt x="718286" y="5141893"/>
                  </a:cubicBezTo>
                  <a:cubicBezTo>
                    <a:pt x="718286" y="5145860"/>
                    <a:pt x="714612" y="5149076"/>
                    <a:pt x="710078" y="5149076"/>
                  </a:cubicBezTo>
                  <a:cubicBezTo>
                    <a:pt x="705544" y="5149076"/>
                    <a:pt x="701870" y="5145860"/>
                    <a:pt x="701870" y="5141893"/>
                  </a:cubicBezTo>
                  <a:cubicBezTo>
                    <a:pt x="701870" y="5137926"/>
                    <a:pt x="705544" y="5134710"/>
                    <a:pt x="710078" y="5134710"/>
                  </a:cubicBezTo>
                  <a:close/>
                  <a:moveTo>
                    <a:pt x="7952466" y="5126501"/>
                  </a:moveTo>
                  <a:cubicBezTo>
                    <a:pt x="7961532" y="5126501"/>
                    <a:pt x="7968882" y="5133852"/>
                    <a:pt x="7968882" y="5142919"/>
                  </a:cubicBezTo>
                  <a:cubicBezTo>
                    <a:pt x="7968882" y="5151986"/>
                    <a:pt x="7961532" y="5159337"/>
                    <a:pt x="7952466" y="5159337"/>
                  </a:cubicBezTo>
                  <a:cubicBezTo>
                    <a:pt x="7943398" y="5159337"/>
                    <a:pt x="7936046" y="5151986"/>
                    <a:pt x="7936046" y="5142919"/>
                  </a:cubicBezTo>
                  <a:cubicBezTo>
                    <a:pt x="7936046" y="5133852"/>
                    <a:pt x="7943398" y="5126501"/>
                    <a:pt x="7952466" y="5126501"/>
                  </a:cubicBezTo>
                  <a:close/>
                  <a:moveTo>
                    <a:pt x="513062" y="5114187"/>
                  </a:moveTo>
                  <a:cubicBezTo>
                    <a:pt x="530066" y="5114187"/>
                    <a:pt x="543846" y="5127510"/>
                    <a:pt x="543846" y="5143945"/>
                  </a:cubicBezTo>
                  <a:cubicBezTo>
                    <a:pt x="543846" y="5160380"/>
                    <a:pt x="530066" y="5173703"/>
                    <a:pt x="513062" y="5173703"/>
                  </a:cubicBezTo>
                  <a:cubicBezTo>
                    <a:pt x="496062" y="5173703"/>
                    <a:pt x="482278" y="5160380"/>
                    <a:pt x="482278" y="5143945"/>
                  </a:cubicBezTo>
                  <a:cubicBezTo>
                    <a:pt x="482278" y="5127510"/>
                    <a:pt x="496062" y="5114187"/>
                    <a:pt x="513062" y="5114187"/>
                  </a:cubicBezTo>
                  <a:close/>
                  <a:moveTo>
                    <a:pt x="308864" y="5114187"/>
                  </a:moveTo>
                  <a:cubicBezTo>
                    <a:pt x="326432" y="5114187"/>
                    <a:pt x="340674" y="5128888"/>
                    <a:pt x="340674" y="5147023"/>
                  </a:cubicBezTo>
                  <a:cubicBezTo>
                    <a:pt x="340674" y="5165158"/>
                    <a:pt x="326432" y="5179859"/>
                    <a:pt x="308864" y="5179859"/>
                  </a:cubicBezTo>
                  <a:cubicBezTo>
                    <a:pt x="291296" y="5179859"/>
                    <a:pt x="277054" y="5165158"/>
                    <a:pt x="277054" y="5147023"/>
                  </a:cubicBezTo>
                  <a:cubicBezTo>
                    <a:pt x="277054" y="5128888"/>
                    <a:pt x="291296" y="5114187"/>
                    <a:pt x="308864" y="5114187"/>
                  </a:cubicBezTo>
                  <a:close/>
                  <a:moveTo>
                    <a:pt x="8157690" y="5101874"/>
                  </a:moveTo>
                  <a:cubicBezTo>
                    <a:pt x="8180358" y="5101874"/>
                    <a:pt x="8198734" y="5120710"/>
                    <a:pt x="8198734" y="5143946"/>
                  </a:cubicBezTo>
                  <a:cubicBezTo>
                    <a:pt x="8198734" y="5167182"/>
                    <a:pt x="8180358" y="5186018"/>
                    <a:pt x="8157690" y="5186018"/>
                  </a:cubicBezTo>
                  <a:cubicBezTo>
                    <a:pt x="8135022" y="5186018"/>
                    <a:pt x="8116646" y="5167182"/>
                    <a:pt x="8116646" y="5143946"/>
                  </a:cubicBezTo>
                  <a:cubicBezTo>
                    <a:pt x="8116646" y="5120710"/>
                    <a:pt x="8135022" y="5101874"/>
                    <a:pt x="8157690" y="5101874"/>
                  </a:cubicBezTo>
                  <a:close/>
                  <a:moveTo>
                    <a:pt x="7755448" y="5097769"/>
                  </a:moveTo>
                  <a:cubicBezTo>
                    <a:pt x="7779250" y="5097769"/>
                    <a:pt x="7798546" y="5117064"/>
                    <a:pt x="7798546" y="5140866"/>
                  </a:cubicBezTo>
                  <a:cubicBezTo>
                    <a:pt x="7798546" y="5164668"/>
                    <a:pt x="7779250" y="5183963"/>
                    <a:pt x="7755448" y="5183963"/>
                  </a:cubicBezTo>
                  <a:cubicBezTo>
                    <a:pt x="7731646" y="5183963"/>
                    <a:pt x="7712350" y="5164668"/>
                    <a:pt x="7712350" y="5140866"/>
                  </a:cubicBezTo>
                  <a:cubicBezTo>
                    <a:pt x="7712350" y="5117064"/>
                    <a:pt x="7731646" y="5097769"/>
                    <a:pt x="7755448" y="5097769"/>
                  </a:cubicBezTo>
                  <a:close/>
                  <a:moveTo>
                    <a:pt x="8408062" y="4839186"/>
                  </a:moveTo>
                  <a:cubicBezTo>
                    <a:pt x="8413730" y="4839186"/>
                    <a:pt x="8418324" y="4843780"/>
                    <a:pt x="8418324" y="4849447"/>
                  </a:cubicBezTo>
                  <a:cubicBezTo>
                    <a:pt x="8418324" y="4855114"/>
                    <a:pt x="8413730" y="4859708"/>
                    <a:pt x="8408062" y="4859708"/>
                  </a:cubicBezTo>
                  <a:cubicBezTo>
                    <a:pt x="8402396" y="4859708"/>
                    <a:pt x="8397802" y="4855114"/>
                    <a:pt x="8397802" y="4849447"/>
                  </a:cubicBezTo>
                  <a:cubicBezTo>
                    <a:pt x="8397802" y="4843780"/>
                    <a:pt x="8402396" y="4839186"/>
                    <a:pt x="8408062" y="4839186"/>
                  </a:cubicBezTo>
                  <a:close/>
                  <a:moveTo>
                    <a:pt x="649538" y="4839186"/>
                  </a:moveTo>
                  <a:cubicBezTo>
                    <a:pt x="654638" y="4839186"/>
                    <a:pt x="658774" y="4843321"/>
                    <a:pt x="658774" y="4848422"/>
                  </a:cubicBezTo>
                  <a:cubicBezTo>
                    <a:pt x="658774" y="4853523"/>
                    <a:pt x="654638" y="4857658"/>
                    <a:pt x="649538" y="4857658"/>
                  </a:cubicBezTo>
                  <a:cubicBezTo>
                    <a:pt x="644438" y="4857658"/>
                    <a:pt x="640302" y="4853523"/>
                    <a:pt x="640302" y="4848422"/>
                  </a:cubicBezTo>
                  <a:cubicBezTo>
                    <a:pt x="640302" y="4843321"/>
                    <a:pt x="644438" y="4839186"/>
                    <a:pt x="649538" y="4839186"/>
                  </a:cubicBezTo>
                  <a:close/>
                  <a:moveTo>
                    <a:pt x="59516" y="4839186"/>
                  </a:moveTo>
                  <a:cubicBezTo>
                    <a:pt x="66318" y="4839186"/>
                    <a:pt x="71830" y="4844699"/>
                    <a:pt x="71830" y="4851500"/>
                  </a:cubicBezTo>
                  <a:cubicBezTo>
                    <a:pt x="71830" y="4858301"/>
                    <a:pt x="66318" y="4863814"/>
                    <a:pt x="59516" y="4863814"/>
                  </a:cubicBezTo>
                  <a:cubicBezTo>
                    <a:pt x="52714" y="4863814"/>
                    <a:pt x="47202" y="4858301"/>
                    <a:pt x="47202" y="4851500"/>
                  </a:cubicBezTo>
                  <a:cubicBezTo>
                    <a:pt x="47202" y="4844699"/>
                    <a:pt x="52714" y="4839186"/>
                    <a:pt x="59516" y="4839186"/>
                  </a:cubicBezTo>
                  <a:close/>
                  <a:moveTo>
                    <a:pt x="454574" y="4833030"/>
                  </a:moveTo>
                  <a:cubicBezTo>
                    <a:pt x="463074" y="4833030"/>
                    <a:pt x="469966" y="4840381"/>
                    <a:pt x="469966" y="4849448"/>
                  </a:cubicBezTo>
                  <a:cubicBezTo>
                    <a:pt x="469966" y="4858515"/>
                    <a:pt x="463074" y="4865866"/>
                    <a:pt x="454574" y="4865866"/>
                  </a:cubicBezTo>
                  <a:cubicBezTo>
                    <a:pt x="446072" y="4865866"/>
                    <a:pt x="439182" y="4858515"/>
                    <a:pt x="439182" y="4849448"/>
                  </a:cubicBezTo>
                  <a:cubicBezTo>
                    <a:pt x="439182" y="4840381"/>
                    <a:pt x="446072" y="4833030"/>
                    <a:pt x="454574" y="4833030"/>
                  </a:cubicBezTo>
                  <a:close/>
                  <a:moveTo>
                    <a:pt x="8011980" y="4828926"/>
                  </a:moveTo>
                  <a:cubicBezTo>
                    <a:pt x="8022182" y="4828926"/>
                    <a:pt x="8030450" y="4837195"/>
                    <a:pt x="8030450" y="4847396"/>
                  </a:cubicBezTo>
                  <a:cubicBezTo>
                    <a:pt x="8030450" y="4857597"/>
                    <a:pt x="8022182" y="4865866"/>
                    <a:pt x="8011980" y="4865866"/>
                  </a:cubicBezTo>
                  <a:cubicBezTo>
                    <a:pt x="8001778" y="4865866"/>
                    <a:pt x="7993510" y="4857597"/>
                    <a:pt x="7993510" y="4847396"/>
                  </a:cubicBezTo>
                  <a:cubicBezTo>
                    <a:pt x="7993510" y="4837195"/>
                    <a:pt x="8001778" y="4828926"/>
                    <a:pt x="8011980" y="4828926"/>
                  </a:cubicBezTo>
                  <a:close/>
                  <a:moveTo>
                    <a:pt x="252426" y="4818664"/>
                  </a:moveTo>
                  <a:cubicBezTo>
                    <a:pt x="270562" y="4818664"/>
                    <a:pt x="285262" y="4833365"/>
                    <a:pt x="285262" y="4851500"/>
                  </a:cubicBezTo>
                  <a:cubicBezTo>
                    <a:pt x="285262" y="4869635"/>
                    <a:pt x="270562" y="4884336"/>
                    <a:pt x="252426" y="4884336"/>
                  </a:cubicBezTo>
                  <a:cubicBezTo>
                    <a:pt x="234292" y="4884336"/>
                    <a:pt x="219590" y="4869635"/>
                    <a:pt x="219590" y="4851500"/>
                  </a:cubicBezTo>
                  <a:cubicBezTo>
                    <a:pt x="219590" y="4833365"/>
                    <a:pt x="234292" y="4818664"/>
                    <a:pt x="252426" y="4818664"/>
                  </a:cubicBezTo>
                  <a:close/>
                  <a:moveTo>
                    <a:pt x="8214126" y="4808403"/>
                  </a:moveTo>
                  <a:cubicBezTo>
                    <a:pt x="8236230" y="4808403"/>
                    <a:pt x="8254146" y="4826779"/>
                    <a:pt x="8254146" y="4849448"/>
                  </a:cubicBezTo>
                  <a:cubicBezTo>
                    <a:pt x="8254146" y="4872117"/>
                    <a:pt x="8236230" y="4890493"/>
                    <a:pt x="8214126" y="4890493"/>
                  </a:cubicBezTo>
                  <a:cubicBezTo>
                    <a:pt x="8192026" y="4890493"/>
                    <a:pt x="8174108" y="4872117"/>
                    <a:pt x="8174108" y="4849448"/>
                  </a:cubicBezTo>
                  <a:cubicBezTo>
                    <a:pt x="8174108" y="4826779"/>
                    <a:pt x="8192026" y="4808403"/>
                    <a:pt x="8214126" y="4808403"/>
                  </a:cubicBezTo>
                  <a:close/>
                  <a:moveTo>
                    <a:pt x="7817016" y="4802246"/>
                  </a:moveTo>
                  <a:cubicBezTo>
                    <a:pt x="7843086" y="4802246"/>
                    <a:pt x="7864218" y="4822920"/>
                    <a:pt x="7864218" y="4848422"/>
                  </a:cubicBezTo>
                  <a:cubicBezTo>
                    <a:pt x="7864218" y="4873924"/>
                    <a:pt x="7843086" y="4894598"/>
                    <a:pt x="7817016" y="4894598"/>
                  </a:cubicBezTo>
                  <a:cubicBezTo>
                    <a:pt x="7790946" y="4894598"/>
                    <a:pt x="7769814" y="4873924"/>
                    <a:pt x="7769814" y="4848422"/>
                  </a:cubicBezTo>
                  <a:cubicBezTo>
                    <a:pt x="7769814" y="4822920"/>
                    <a:pt x="7790946" y="4802246"/>
                    <a:pt x="7817016" y="4802246"/>
                  </a:cubicBezTo>
                  <a:close/>
                  <a:moveTo>
                    <a:pt x="418660" y="4545715"/>
                  </a:moveTo>
                  <a:cubicBezTo>
                    <a:pt x="422060" y="4545715"/>
                    <a:pt x="424818" y="4548472"/>
                    <a:pt x="424818" y="4551872"/>
                  </a:cubicBezTo>
                  <a:cubicBezTo>
                    <a:pt x="424818" y="4555272"/>
                    <a:pt x="422060" y="4558029"/>
                    <a:pt x="418660" y="4558029"/>
                  </a:cubicBezTo>
                  <a:cubicBezTo>
                    <a:pt x="415260" y="4558029"/>
                    <a:pt x="412502" y="4555272"/>
                    <a:pt x="412502" y="4551872"/>
                  </a:cubicBezTo>
                  <a:cubicBezTo>
                    <a:pt x="412502" y="4548472"/>
                    <a:pt x="415260" y="4545715"/>
                    <a:pt x="418660" y="4545715"/>
                  </a:cubicBezTo>
                  <a:close/>
                  <a:moveTo>
                    <a:pt x="8438848" y="4539558"/>
                  </a:moveTo>
                  <a:cubicBezTo>
                    <a:pt x="8444514" y="4539558"/>
                    <a:pt x="8449110" y="4544152"/>
                    <a:pt x="8449110" y="4549819"/>
                  </a:cubicBezTo>
                  <a:cubicBezTo>
                    <a:pt x="8449110" y="4555486"/>
                    <a:pt x="8444514" y="4560080"/>
                    <a:pt x="8438848" y="4560080"/>
                  </a:cubicBezTo>
                  <a:cubicBezTo>
                    <a:pt x="8433182" y="4560080"/>
                    <a:pt x="8428586" y="4555486"/>
                    <a:pt x="8428586" y="4549819"/>
                  </a:cubicBezTo>
                  <a:cubicBezTo>
                    <a:pt x="8428586" y="4544152"/>
                    <a:pt x="8433182" y="4539558"/>
                    <a:pt x="8438848" y="4539558"/>
                  </a:cubicBezTo>
                  <a:close/>
                  <a:moveTo>
                    <a:pt x="611570" y="4539558"/>
                  </a:moveTo>
                  <a:cubicBezTo>
                    <a:pt x="617238" y="4539558"/>
                    <a:pt x="621830" y="4544612"/>
                    <a:pt x="621830" y="4550846"/>
                  </a:cubicBezTo>
                  <a:cubicBezTo>
                    <a:pt x="621830" y="4557080"/>
                    <a:pt x="617238" y="4562134"/>
                    <a:pt x="611570" y="4562134"/>
                  </a:cubicBezTo>
                  <a:cubicBezTo>
                    <a:pt x="605902" y="4562134"/>
                    <a:pt x="601310" y="4557080"/>
                    <a:pt x="601310" y="4550846"/>
                  </a:cubicBezTo>
                  <a:cubicBezTo>
                    <a:pt x="601310" y="4544612"/>
                    <a:pt x="605902" y="4539558"/>
                    <a:pt x="611570" y="4539558"/>
                  </a:cubicBezTo>
                  <a:close/>
                  <a:moveTo>
                    <a:pt x="26678" y="4539558"/>
                  </a:moveTo>
                  <a:cubicBezTo>
                    <a:pt x="34614" y="4539558"/>
                    <a:pt x="41046" y="4545531"/>
                    <a:pt x="41046" y="4552898"/>
                  </a:cubicBezTo>
                  <a:cubicBezTo>
                    <a:pt x="41046" y="4560265"/>
                    <a:pt x="34614" y="4566238"/>
                    <a:pt x="26678" y="4566238"/>
                  </a:cubicBezTo>
                  <a:cubicBezTo>
                    <a:pt x="18746" y="4566238"/>
                    <a:pt x="12314" y="4560265"/>
                    <a:pt x="12314" y="4552898"/>
                  </a:cubicBezTo>
                  <a:cubicBezTo>
                    <a:pt x="12314" y="4545531"/>
                    <a:pt x="18746" y="4539558"/>
                    <a:pt x="26678" y="4539558"/>
                  </a:cubicBezTo>
                  <a:close/>
                  <a:moveTo>
                    <a:pt x="8045842" y="4529297"/>
                  </a:moveTo>
                  <a:cubicBezTo>
                    <a:pt x="8057742" y="4529297"/>
                    <a:pt x="8067390" y="4538485"/>
                    <a:pt x="8067390" y="4549820"/>
                  </a:cubicBezTo>
                  <a:cubicBezTo>
                    <a:pt x="8067390" y="4561155"/>
                    <a:pt x="8057742" y="4570343"/>
                    <a:pt x="8045842" y="4570343"/>
                  </a:cubicBezTo>
                  <a:cubicBezTo>
                    <a:pt x="8033942" y="4570343"/>
                    <a:pt x="8024294" y="4561155"/>
                    <a:pt x="8024294" y="4549820"/>
                  </a:cubicBezTo>
                  <a:cubicBezTo>
                    <a:pt x="8024294" y="4538485"/>
                    <a:pt x="8033942" y="4529297"/>
                    <a:pt x="8045842" y="4529297"/>
                  </a:cubicBezTo>
                  <a:close/>
                  <a:moveTo>
                    <a:pt x="218566" y="4521088"/>
                  </a:moveTo>
                  <a:cubicBezTo>
                    <a:pt x="236134" y="4521088"/>
                    <a:pt x="250374" y="4535330"/>
                    <a:pt x="250374" y="4552898"/>
                  </a:cubicBezTo>
                  <a:cubicBezTo>
                    <a:pt x="250374" y="4570466"/>
                    <a:pt x="236134" y="4584708"/>
                    <a:pt x="218566" y="4584708"/>
                  </a:cubicBezTo>
                  <a:cubicBezTo>
                    <a:pt x="200998" y="4584708"/>
                    <a:pt x="186754" y="4570466"/>
                    <a:pt x="186754" y="4552898"/>
                  </a:cubicBezTo>
                  <a:cubicBezTo>
                    <a:pt x="186754" y="4535330"/>
                    <a:pt x="200998" y="4521088"/>
                    <a:pt x="218566" y="4521088"/>
                  </a:cubicBezTo>
                  <a:close/>
                  <a:moveTo>
                    <a:pt x="8246962" y="4510826"/>
                  </a:moveTo>
                  <a:cubicBezTo>
                    <a:pt x="8267930" y="4510826"/>
                    <a:pt x="8284930" y="4528284"/>
                    <a:pt x="8284930" y="4549819"/>
                  </a:cubicBezTo>
                  <a:cubicBezTo>
                    <a:pt x="8284930" y="4571354"/>
                    <a:pt x="8267930" y="4588812"/>
                    <a:pt x="8246962" y="4588812"/>
                  </a:cubicBezTo>
                  <a:cubicBezTo>
                    <a:pt x="8225994" y="4588812"/>
                    <a:pt x="8208994" y="4571354"/>
                    <a:pt x="8208994" y="4549819"/>
                  </a:cubicBezTo>
                  <a:cubicBezTo>
                    <a:pt x="8208994" y="4528284"/>
                    <a:pt x="8225994" y="4510826"/>
                    <a:pt x="8246962" y="4510826"/>
                  </a:cubicBezTo>
                  <a:close/>
                  <a:moveTo>
                    <a:pt x="7853956" y="4502617"/>
                  </a:moveTo>
                  <a:cubicBezTo>
                    <a:pt x="7880026" y="4502617"/>
                    <a:pt x="7901158" y="4524209"/>
                    <a:pt x="7901158" y="4550845"/>
                  </a:cubicBezTo>
                  <a:cubicBezTo>
                    <a:pt x="7901158" y="4577481"/>
                    <a:pt x="7880026" y="4599073"/>
                    <a:pt x="7853956" y="4599073"/>
                  </a:cubicBezTo>
                  <a:cubicBezTo>
                    <a:pt x="7827886" y="4599073"/>
                    <a:pt x="7806754" y="4577481"/>
                    <a:pt x="7806754" y="4550845"/>
                  </a:cubicBezTo>
                  <a:cubicBezTo>
                    <a:pt x="7806754" y="4524209"/>
                    <a:pt x="7827886" y="4502617"/>
                    <a:pt x="7853956" y="4502617"/>
                  </a:cubicBezTo>
                  <a:close/>
                  <a:moveTo>
                    <a:pt x="407374" y="4248139"/>
                  </a:moveTo>
                  <a:cubicBezTo>
                    <a:pt x="409074" y="4248139"/>
                    <a:pt x="410452" y="4249517"/>
                    <a:pt x="410452" y="4251218"/>
                  </a:cubicBezTo>
                  <a:cubicBezTo>
                    <a:pt x="410452" y="4252919"/>
                    <a:pt x="409074" y="4254297"/>
                    <a:pt x="407374" y="4254297"/>
                  </a:cubicBezTo>
                  <a:cubicBezTo>
                    <a:pt x="405672" y="4254297"/>
                    <a:pt x="404294" y="4252919"/>
                    <a:pt x="404294" y="4251218"/>
                  </a:cubicBezTo>
                  <a:cubicBezTo>
                    <a:pt x="404294" y="4249517"/>
                    <a:pt x="405672" y="4248139"/>
                    <a:pt x="407374" y="4248139"/>
                  </a:cubicBezTo>
                  <a:close/>
                  <a:moveTo>
                    <a:pt x="599258" y="4239930"/>
                  </a:moveTo>
                  <a:cubicBezTo>
                    <a:pt x="606058" y="4239930"/>
                    <a:pt x="611570" y="4245443"/>
                    <a:pt x="611570" y="4252244"/>
                  </a:cubicBezTo>
                  <a:cubicBezTo>
                    <a:pt x="611570" y="4259045"/>
                    <a:pt x="606058" y="4264558"/>
                    <a:pt x="599258" y="4264558"/>
                  </a:cubicBezTo>
                  <a:cubicBezTo>
                    <a:pt x="592456" y="4264558"/>
                    <a:pt x="586942" y="4259045"/>
                    <a:pt x="586942" y="4252244"/>
                  </a:cubicBezTo>
                  <a:cubicBezTo>
                    <a:pt x="586942" y="4245443"/>
                    <a:pt x="592456" y="4239930"/>
                    <a:pt x="599258" y="4239930"/>
                  </a:cubicBezTo>
                  <a:close/>
                  <a:moveTo>
                    <a:pt x="8449108" y="4237878"/>
                  </a:moveTo>
                  <a:cubicBezTo>
                    <a:pt x="8454774" y="4237878"/>
                    <a:pt x="8459370" y="4242932"/>
                    <a:pt x="8459370" y="4249166"/>
                  </a:cubicBezTo>
                  <a:cubicBezTo>
                    <a:pt x="8459370" y="4255400"/>
                    <a:pt x="8454774" y="4260454"/>
                    <a:pt x="8449108" y="4260454"/>
                  </a:cubicBezTo>
                  <a:cubicBezTo>
                    <a:pt x="8443442" y="4260454"/>
                    <a:pt x="8438846" y="4255400"/>
                    <a:pt x="8438846" y="4249166"/>
                  </a:cubicBezTo>
                  <a:cubicBezTo>
                    <a:pt x="8438846" y="4242932"/>
                    <a:pt x="8443442" y="4237878"/>
                    <a:pt x="8449108" y="4237878"/>
                  </a:cubicBezTo>
                  <a:close/>
                  <a:moveTo>
                    <a:pt x="15392" y="4235825"/>
                  </a:moveTo>
                  <a:cubicBezTo>
                    <a:pt x="23894" y="4235825"/>
                    <a:pt x="30784" y="4243176"/>
                    <a:pt x="30784" y="4252243"/>
                  </a:cubicBezTo>
                  <a:cubicBezTo>
                    <a:pt x="30784" y="4261310"/>
                    <a:pt x="23894" y="4268661"/>
                    <a:pt x="15392" y="4268661"/>
                  </a:cubicBezTo>
                  <a:cubicBezTo>
                    <a:pt x="6890" y="4268661"/>
                    <a:pt x="0" y="4261310"/>
                    <a:pt x="0" y="4252243"/>
                  </a:cubicBezTo>
                  <a:cubicBezTo>
                    <a:pt x="0" y="4243176"/>
                    <a:pt x="6890" y="4235825"/>
                    <a:pt x="15392" y="4235825"/>
                  </a:cubicBezTo>
                  <a:close/>
                  <a:moveTo>
                    <a:pt x="8058156" y="4227616"/>
                  </a:moveTo>
                  <a:cubicBezTo>
                    <a:pt x="8071190" y="4227616"/>
                    <a:pt x="8081758" y="4237723"/>
                    <a:pt x="8081758" y="4250191"/>
                  </a:cubicBezTo>
                  <a:cubicBezTo>
                    <a:pt x="8081758" y="4262659"/>
                    <a:pt x="8071190" y="4272766"/>
                    <a:pt x="8058156" y="4272766"/>
                  </a:cubicBezTo>
                  <a:cubicBezTo>
                    <a:pt x="8045122" y="4272766"/>
                    <a:pt x="8034554" y="4262659"/>
                    <a:pt x="8034554" y="4250191"/>
                  </a:cubicBezTo>
                  <a:cubicBezTo>
                    <a:pt x="8034554" y="4237723"/>
                    <a:pt x="8045122" y="4227616"/>
                    <a:pt x="8058156" y="4227616"/>
                  </a:cubicBezTo>
                  <a:close/>
                  <a:moveTo>
                    <a:pt x="208302" y="4219407"/>
                  </a:moveTo>
                  <a:cubicBezTo>
                    <a:pt x="225870" y="4219407"/>
                    <a:pt x="240114" y="4233649"/>
                    <a:pt x="240114" y="4251217"/>
                  </a:cubicBezTo>
                  <a:cubicBezTo>
                    <a:pt x="240114" y="4268785"/>
                    <a:pt x="225870" y="4283027"/>
                    <a:pt x="208302" y="4283027"/>
                  </a:cubicBezTo>
                  <a:cubicBezTo>
                    <a:pt x="190734" y="4283027"/>
                    <a:pt x="176494" y="4268785"/>
                    <a:pt x="176494" y="4251217"/>
                  </a:cubicBezTo>
                  <a:cubicBezTo>
                    <a:pt x="176494" y="4233649"/>
                    <a:pt x="190734" y="4219407"/>
                    <a:pt x="208302" y="4219407"/>
                  </a:cubicBezTo>
                  <a:close/>
                  <a:moveTo>
                    <a:pt x="8257224" y="4211198"/>
                  </a:moveTo>
                  <a:cubicBezTo>
                    <a:pt x="8278194" y="4211198"/>
                    <a:pt x="8295190" y="4228196"/>
                    <a:pt x="8295190" y="4249165"/>
                  </a:cubicBezTo>
                  <a:cubicBezTo>
                    <a:pt x="8295190" y="4270134"/>
                    <a:pt x="8278194" y="4287132"/>
                    <a:pt x="8257224" y="4287132"/>
                  </a:cubicBezTo>
                  <a:cubicBezTo>
                    <a:pt x="8236254" y="4287132"/>
                    <a:pt x="8219258" y="4270134"/>
                    <a:pt x="8219258" y="4249165"/>
                  </a:cubicBezTo>
                  <a:cubicBezTo>
                    <a:pt x="8219258" y="4228196"/>
                    <a:pt x="8236254" y="4211198"/>
                    <a:pt x="8257224" y="4211198"/>
                  </a:cubicBezTo>
                  <a:close/>
                  <a:moveTo>
                    <a:pt x="7866270" y="4200937"/>
                  </a:moveTo>
                  <a:cubicBezTo>
                    <a:pt x="7893472" y="4200937"/>
                    <a:pt x="7915524" y="4222989"/>
                    <a:pt x="7915524" y="4250191"/>
                  </a:cubicBezTo>
                  <a:cubicBezTo>
                    <a:pt x="7915524" y="4277393"/>
                    <a:pt x="7893472" y="4299445"/>
                    <a:pt x="7866270" y="4299445"/>
                  </a:cubicBezTo>
                  <a:cubicBezTo>
                    <a:pt x="7839068" y="4299445"/>
                    <a:pt x="7817016" y="4277393"/>
                    <a:pt x="7817016" y="4250191"/>
                  </a:cubicBezTo>
                  <a:cubicBezTo>
                    <a:pt x="7817016" y="4222989"/>
                    <a:pt x="7839068" y="4200937"/>
                    <a:pt x="7866270" y="4200937"/>
                  </a:cubicBezTo>
                  <a:close/>
                  <a:moveTo>
                    <a:pt x="419686" y="3948510"/>
                  </a:moveTo>
                  <a:cubicBezTo>
                    <a:pt x="421386" y="3948510"/>
                    <a:pt x="422766" y="3949888"/>
                    <a:pt x="422766" y="3951589"/>
                  </a:cubicBezTo>
                  <a:cubicBezTo>
                    <a:pt x="422766" y="3953290"/>
                    <a:pt x="421386" y="3954668"/>
                    <a:pt x="419686" y="3954668"/>
                  </a:cubicBezTo>
                  <a:cubicBezTo>
                    <a:pt x="417986" y="3954668"/>
                    <a:pt x="416606" y="3953290"/>
                    <a:pt x="416606" y="3951589"/>
                  </a:cubicBezTo>
                  <a:cubicBezTo>
                    <a:pt x="416606" y="3949888"/>
                    <a:pt x="417986" y="3948510"/>
                    <a:pt x="419686" y="3948510"/>
                  </a:cubicBezTo>
                  <a:close/>
                  <a:moveTo>
                    <a:pt x="611570" y="3938250"/>
                  </a:moveTo>
                  <a:cubicBezTo>
                    <a:pt x="619506" y="3938250"/>
                    <a:pt x="625938" y="3944223"/>
                    <a:pt x="625938" y="3951590"/>
                  </a:cubicBezTo>
                  <a:cubicBezTo>
                    <a:pt x="625938" y="3958957"/>
                    <a:pt x="619506" y="3964930"/>
                    <a:pt x="611570" y="3964930"/>
                  </a:cubicBezTo>
                  <a:cubicBezTo>
                    <a:pt x="603638" y="3964930"/>
                    <a:pt x="597206" y="3958957"/>
                    <a:pt x="597206" y="3951590"/>
                  </a:cubicBezTo>
                  <a:cubicBezTo>
                    <a:pt x="597206" y="3944223"/>
                    <a:pt x="603638" y="3938250"/>
                    <a:pt x="611570" y="3938250"/>
                  </a:cubicBezTo>
                  <a:close/>
                  <a:moveTo>
                    <a:pt x="8438848" y="3936197"/>
                  </a:moveTo>
                  <a:cubicBezTo>
                    <a:pt x="8446782" y="3936197"/>
                    <a:pt x="8453214" y="3941710"/>
                    <a:pt x="8453214" y="3948511"/>
                  </a:cubicBezTo>
                  <a:cubicBezTo>
                    <a:pt x="8453214" y="3955312"/>
                    <a:pt x="8446782" y="3960825"/>
                    <a:pt x="8438848" y="3960825"/>
                  </a:cubicBezTo>
                  <a:cubicBezTo>
                    <a:pt x="8430914" y="3960825"/>
                    <a:pt x="8424482" y="3955312"/>
                    <a:pt x="8424482" y="3948511"/>
                  </a:cubicBezTo>
                  <a:cubicBezTo>
                    <a:pt x="8424482" y="3941710"/>
                    <a:pt x="8430914" y="3936197"/>
                    <a:pt x="8438848" y="3936197"/>
                  </a:cubicBezTo>
                  <a:close/>
                  <a:moveTo>
                    <a:pt x="25654" y="3934145"/>
                  </a:moveTo>
                  <a:cubicBezTo>
                    <a:pt x="35290" y="3934145"/>
                    <a:pt x="43098" y="3941955"/>
                    <a:pt x="43098" y="3951590"/>
                  </a:cubicBezTo>
                  <a:cubicBezTo>
                    <a:pt x="43098" y="3961225"/>
                    <a:pt x="35290" y="3969035"/>
                    <a:pt x="25654" y="3969035"/>
                  </a:cubicBezTo>
                  <a:cubicBezTo>
                    <a:pt x="16018" y="3969035"/>
                    <a:pt x="8210" y="3961225"/>
                    <a:pt x="8210" y="3951590"/>
                  </a:cubicBezTo>
                  <a:cubicBezTo>
                    <a:pt x="8210" y="3941955"/>
                    <a:pt x="16018" y="3934145"/>
                    <a:pt x="25654" y="3934145"/>
                  </a:cubicBezTo>
                  <a:close/>
                  <a:moveTo>
                    <a:pt x="218566" y="3925936"/>
                  </a:moveTo>
                  <a:cubicBezTo>
                    <a:pt x="232734" y="3925936"/>
                    <a:pt x="244218" y="3937422"/>
                    <a:pt x="244218" y="3951590"/>
                  </a:cubicBezTo>
                  <a:cubicBezTo>
                    <a:pt x="244218" y="3965758"/>
                    <a:pt x="232734" y="3977244"/>
                    <a:pt x="218566" y="3977244"/>
                  </a:cubicBezTo>
                  <a:cubicBezTo>
                    <a:pt x="204398" y="3977244"/>
                    <a:pt x="192910" y="3965758"/>
                    <a:pt x="192910" y="3951590"/>
                  </a:cubicBezTo>
                  <a:cubicBezTo>
                    <a:pt x="192910" y="3937422"/>
                    <a:pt x="204398" y="3925936"/>
                    <a:pt x="218566" y="3925936"/>
                  </a:cubicBezTo>
                  <a:close/>
                  <a:moveTo>
                    <a:pt x="8045842" y="3921832"/>
                  </a:moveTo>
                  <a:cubicBezTo>
                    <a:pt x="8061146" y="3921832"/>
                    <a:pt x="8073550" y="3934236"/>
                    <a:pt x="8073550" y="3949538"/>
                  </a:cubicBezTo>
                  <a:cubicBezTo>
                    <a:pt x="8073550" y="3964840"/>
                    <a:pt x="8061146" y="3977244"/>
                    <a:pt x="8045842" y="3977244"/>
                  </a:cubicBezTo>
                  <a:cubicBezTo>
                    <a:pt x="8030542" y="3977244"/>
                    <a:pt x="8018138" y="3964840"/>
                    <a:pt x="8018138" y="3949538"/>
                  </a:cubicBezTo>
                  <a:cubicBezTo>
                    <a:pt x="8018138" y="3934236"/>
                    <a:pt x="8030542" y="3921832"/>
                    <a:pt x="8045842" y="3921832"/>
                  </a:cubicBezTo>
                  <a:close/>
                  <a:moveTo>
                    <a:pt x="8246962" y="3911570"/>
                  </a:moveTo>
                  <a:cubicBezTo>
                    <a:pt x="8267930" y="3911570"/>
                    <a:pt x="8284930" y="3928568"/>
                    <a:pt x="8284930" y="3949537"/>
                  </a:cubicBezTo>
                  <a:cubicBezTo>
                    <a:pt x="8284930" y="3970506"/>
                    <a:pt x="8267930" y="3987504"/>
                    <a:pt x="8246962" y="3987504"/>
                  </a:cubicBezTo>
                  <a:cubicBezTo>
                    <a:pt x="8225994" y="3987504"/>
                    <a:pt x="8208994" y="3970506"/>
                    <a:pt x="8208994" y="3949537"/>
                  </a:cubicBezTo>
                  <a:cubicBezTo>
                    <a:pt x="8208994" y="3928568"/>
                    <a:pt x="8225994" y="3911570"/>
                    <a:pt x="8246962" y="3911570"/>
                  </a:cubicBezTo>
                  <a:close/>
                  <a:moveTo>
                    <a:pt x="7853956" y="3899256"/>
                  </a:moveTo>
                  <a:cubicBezTo>
                    <a:pt x="7882292" y="3899256"/>
                    <a:pt x="7905262" y="3921768"/>
                    <a:pt x="7905262" y="3949537"/>
                  </a:cubicBezTo>
                  <a:cubicBezTo>
                    <a:pt x="7905262" y="3977306"/>
                    <a:pt x="7882292" y="3999818"/>
                    <a:pt x="7853956" y="3999818"/>
                  </a:cubicBezTo>
                  <a:cubicBezTo>
                    <a:pt x="7825620" y="3999818"/>
                    <a:pt x="7802650" y="3977306"/>
                    <a:pt x="7802650" y="3949537"/>
                  </a:cubicBezTo>
                  <a:cubicBezTo>
                    <a:pt x="7802650" y="3921768"/>
                    <a:pt x="7825620" y="3899256"/>
                    <a:pt x="7853956" y="3899256"/>
                  </a:cubicBezTo>
                  <a:close/>
                  <a:moveTo>
                    <a:pt x="453548" y="3650935"/>
                  </a:moveTo>
                  <a:cubicBezTo>
                    <a:pt x="455816" y="3650935"/>
                    <a:pt x="457654" y="3652313"/>
                    <a:pt x="457654" y="3654014"/>
                  </a:cubicBezTo>
                  <a:cubicBezTo>
                    <a:pt x="457654" y="3655715"/>
                    <a:pt x="455816" y="3657093"/>
                    <a:pt x="453548" y="3657093"/>
                  </a:cubicBezTo>
                  <a:cubicBezTo>
                    <a:pt x="451280" y="3657093"/>
                    <a:pt x="449442" y="3655715"/>
                    <a:pt x="449442" y="3654014"/>
                  </a:cubicBezTo>
                  <a:cubicBezTo>
                    <a:pt x="449442" y="3652313"/>
                    <a:pt x="451280" y="3650935"/>
                    <a:pt x="453548" y="3650935"/>
                  </a:cubicBezTo>
                  <a:close/>
                  <a:moveTo>
                    <a:pt x="648510" y="3640673"/>
                  </a:moveTo>
                  <a:cubicBezTo>
                    <a:pt x="656446" y="3640673"/>
                    <a:pt x="662878" y="3647105"/>
                    <a:pt x="662878" y="3655039"/>
                  </a:cubicBezTo>
                  <a:cubicBezTo>
                    <a:pt x="662878" y="3662973"/>
                    <a:pt x="656446" y="3669405"/>
                    <a:pt x="648510" y="3669405"/>
                  </a:cubicBezTo>
                  <a:cubicBezTo>
                    <a:pt x="640578" y="3669405"/>
                    <a:pt x="634146" y="3662973"/>
                    <a:pt x="634146" y="3655039"/>
                  </a:cubicBezTo>
                  <a:cubicBezTo>
                    <a:pt x="634146" y="3647105"/>
                    <a:pt x="640578" y="3640673"/>
                    <a:pt x="648510" y="3640673"/>
                  </a:cubicBezTo>
                  <a:close/>
                  <a:moveTo>
                    <a:pt x="8406010" y="3634517"/>
                  </a:moveTo>
                  <a:cubicBezTo>
                    <a:pt x="8415078" y="3634517"/>
                    <a:pt x="8422430" y="3641408"/>
                    <a:pt x="8422430" y="3649909"/>
                  </a:cubicBezTo>
                  <a:cubicBezTo>
                    <a:pt x="8422430" y="3658410"/>
                    <a:pt x="8415078" y="3665301"/>
                    <a:pt x="8406010" y="3665301"/>
                  </a:cubicBezTo>
                  <a:cubicBezTo>
                    <a:pt x="8396944" y="3665301"/>
                    <a:pt x="8389594" y="3658410"/>
                    <a:pt x="8389594" y="3649909"/>
                  </a:cubicBezTo>
                  <a:cubicBezTo>
                    <a:pt x="8389594" y="3641408"/>
                    <a:pt x="8396944" y="3634517"/>
                    <a:pt x="8406010" y="3634517"/>
                  </a:cubicBezTo>
                  <a:close/>
                  <a:moveTo>
                    <a:pt x="58490" y="3634517"/>
                  </a:moveTo>
                  <a:cubicBezTo>
                    <a:pt x="69258" y="3634517"/>
                    <a:pt x="77986" y="3642786"/>
                    <a:pt x="77986" y="3652987"/>
                  </a:cubicBezTo>
                  <a:cubicBezTo>
                    <a:pt x="77986" y="3663188"/>
                    <a:pt x="69258" y="3671457"/>
                    <a:pt x="58490" y="3671457"/>
                  </a:cubicBezTo>
                  <a:cubicBezTo>
                    <a:pt x="47722" y="3671457"/>
                    <a:pt x="38994" y="3663188"/>
                    <a:pt x="38994" y="3652987"/>
                  </a:cubicBezTo>
                  <a:cubicBezTo>
                    <a:pt x="38994" y="3642786"/>
                    <a:pt x="47722" y="3634517"/>
                    <a:pt x="58490" y="3634517"/>
                  </a:cubicBezTo>
                  <a:close/>
                  <a:moveTo>
                    <a:pt x="251402" y="3624255"/>
                  </a:moveTo>
                  <a:cubicBezTo>
                    <a:pt x="266704" y="3624255"/>
                    <a:pt x="279108" y="3636659"/>
                    <a:pt x="279108" y="3651961"/>
                  </a:cubicBezTo>
                  <a:cubicBezTo>
                    <a:pt x="279108" y="3667263"/>
                    <a:pt x="266704" y="3679667"/>
                    <a:pt x="251402" y="3679667"/>
                  </a:cubicBezTo>
                  <a:cubicBezTo>
                    <a:pt x="236100" y="3679667"/>
                    <a:pt x="223696" y="3667263"/>
                    <a:pt x="223696" y="3651961"/>
                  </a:cubicBezTo>
                  <a:cubicBezTo>
                    <a:pt x="223696" y="3636659"/>
                    <a:pt x="236100" y="3624255"/>
                    <a:pt x="251402" y="3624255"/>
                  </a:cubicBezTo>
                  <a:close/>
                  <a:moveTo>
                    <a:pt x="8010954" y="3613994"/>
                  </a:moveTo>
                  <a:cubicBezTo>
                    <a:pt x="8031922" y="3613994"/>
                    <a:pt x="8048922" y="3630992"/>
                    <a:pt x="8048922" y="3651961"/>
                  </a:cubicBezTo>
                  <a:cubicBezTo>
                    <a:pt x="8048922" y="3672930"/>
                    <a:pt x="8031922" y="3689928"/>
                    <a:pt x="8010954" y="3689928"/>
                  </a:cubicBezTo>
                  <a:cubicBezTo>
                    <a:pt x="7989986" y="3689928"/>
                    <a:pt x="7972986" y="3672930"/>
                    <a:pt x="7972986" y="3651961"/>
                  </a:cubicBezTo>
                  <a:cubicBezTo>
                    <a:pt x="7972986" y="3630992"/>
                    <a:pt x="7989986" y="3613994"/>
                    <a:pt x="8010954" y="3613994"/>
                  </a:cubicBezTo>
                  <a:close/>
                  <a:moveTo>
                    <a:pt x="8213102" y="3611941"/>
                  </a:moveTo>
                  <a:cubicBezTo>
                    <a:pt x="8234636" y="3611941"/>
                    <a:pt x="8252094" y="3629399"/>
                    <a:pt x="8252094" y="3650934"/>
                  </a:cubicBezTo>
                  <a:cubicBezTo>
                    <a:pt x="8252094" y="3672469"/>
                    <a:pt x="8234636" y="3689927"/>
                    <a:pt x="8213102" y="3689927"/>
                  </a:cubicBezTo>
                  <a:cubicBezTo>
                    <a:pt x="8191566" y="3689927"/>
                    <a:pt x="8174108" y="3672469"/>
                    <a:pt x="8174108" y="3650934"/>
                  </a:cubicBezTo>
                  <a:cubicBezTo>
                    <a:pt x="8174108" y="3629399"/>
                    <a:pt x="8191566" y="3611941"/>
                    <a:pt x="8213102" y="3611941"/>
                  </a:cubicBezTo>
                  <a:close/>
                  <a:moveTo>
                    <a:pt x="7817016" y="3601681"/>
                  </a:moveTo>
                  <a:cubicBezTo>
                    <a:pt x="7845352" y="3601681"/>
                    <a:pt x="7868322" y="3624651"/>
                    <a:pt x="7868322" y="3652987"/>
                  </a:cubicBezTo>
                  <a:cubicBezTo>
                    <a:pt x="7868322" y="3681323"/>
                    <a:pt x="7845352" y="3704293"/>
                    <a:pt x="7817016" y="3704293"/>
                  </a:cubicBezTo>
                  <a:cubicBezTo>
                    <a:pt x="7788680" y="3704293"/>
                    <a:pt x="7765710" y="3681323"/>
                    <a:pt x="7765710" y="3652987"/>
                  </a:cubicBezTo>
                  <a:cubicBezTo>
                    <a:pt x="7765710" y="3624651"/>
                    <a:pt x="7788680" y="3601681"/>
                    <a:pt x="7817016" y="3601681"/>
                  </a:cubicBezTo>
                  <a:close/>
                  <a:moveTo>
                    <a:pt x="513064" y="3355411"/>
                  </a:moveTo>
                  <a:cubicBezTo>
                    <a:pt x="515330" y="3355411"/>
                    <a:pt x="517168" y="3357249"/>
                    <a:pt x="517168" y="3359516"/>
                  </a:cubicBezTo>
                  <a:cubicBezTo>
                    <a:pt x="517168" y="3361784"/>
                    <a:pt x="515330" y="3363622"/>
                    <a:pt x="513064" y="3363622"/>
                  </a:cubicBezTo>
                  <a:cubicBezTo>
                    <a:pt x="510796" y="3363622"/>
                    <a:pt x="508958" y="3361784"/>
                    <a:pt x="508958" y="3359516"/>
                  </a:cubicBezTo>
                  <a:cubicBezTo>
                    <a:pt x="508958" y="3357249"/>
                    <a:pt x="510796" y="3355411"/>
                    <a:pt x="513064" y="3355411"/>
                  </a:cubicBezTo>
                  <a:close/>
                  <a:moveTo>
                    <a:pt x="710078" y="3345149"/>
                  </a:moveTo>
                  <a:cubicBezTo>
                    <a:pt x="718014" y="3345149"/>
                    <a:pt x="724446" y="3352040"/>
                    <a:pt x="724446" y="3360541"/>
                  </a:cubicBezTo>
                  <a:cubicBezTo>
                    <a:pt x="724446" y="3369042"/>
                    <a:pt x="718014" y="3375933"/>
                    <a:pt x="710078" y="3375933"/>
                  </a:cubicBezTo>
                  <a:cubicBezTo>
                    <a:pt x="702146" y="3375933"/>
                    <a:pt x="695714" y="3369042"/>
                    <a:pt x="695714" y="3360541"/>
                  </a:cubicBezTo>
                  <a:cubicBezTo>
                    <a:pt x="695714" y="3352040"/>
                    <a:pt x="702146" y="3345149"/>
                    <a:pt x="710078" y="3345149"/>
                  </a:cubicBezTo>
                  <a:close/>
                  <a:moveTo>
                    <a:pt x="111850" y="3336940"/>
                  </a:moveTo>
                  <a:cubicBezTo>
                    <a:pt x="122618" y="3336940"/>
                    <a:pt x="131346" y="3345669"/>
                    <a:pt x="131346" y="3356437"/>
                  </a:cubicBezTo>
                  <a:cubicBezTo>
                    <a:pt x="131346" y="3367205"/>
                    <a:pt x="122618" y="3375934"/>
                    <a:pt x="111850" y="3375934"/>
                  </a:cubicBezTo>
                  <a:cubicBezTo>
                    <a:pt x="101082" y="3375934"/>
                    <a:pt x="92352" y="3367205"/>
                    <a:pt x="92352" y="3356437"/>
                  </a:cubicBezTo>
                  <a:cubicBezTo>
                    <a:pt x="92352" y="3345669"/>
                    <a:pt x="101082" y="3336940"/>
                    <a:pt x="111850" y="3336940"/>
                  </a:cubicBezTo>
                  <a:close/>
                  <a:moveTo>
                    <a:pt x="8352654" y="3334889"/>
                  </a:moveTo>
                  <a:cubicBezTo>
                    <a:pt x="8363988" y="3334889"/>
                    <a:pt x="8373176" y="3343618"/>
                    <a:pt x="8373176" y="3354386"/>
                  </a:cubicBezTo>
                  <a:cubicBezTo>
                    <a:pt x="8373176" y="3365154"/>
                    <a:pt x="8363988" y="3373883"/>
                    <a:pt x="8352654" y="3373883"/>
                  </a:cubicBezTo>
                  <a:cubicBezTo>
                    <a:pt x="8341318" y="3373883"/>
                    <a:pt x="8332130" y="3365154"/>
                    <a:pt x="8332130" y="3354386"/>
                  </a:cubicBezTo>
                  <a:cubicBezTo>
                    <a:pt x="8332130" y="3343618"/>
                    <a:pt x="8341318" y="3334889"/>
                    <a:pt x="8352654" y="3334889"/>
                  </a:cubicBezTo>
                  <a:close/>
                  <a:moveTo>
                    <a:pt x="307838" y="3326680"/>
                  </a:moveTo>
                  <a:cubicBezTo>
                    <a:pt x="324840" y="3326680"/>
                    <a:pt x="338622" y="3340003"/>
                    <a:pt x="338622" y="3356438"/>
                  </a:cubicBezTo>
                  <a:cubicBezTo>
                    <a:pt x="338622" y="3372873"/>
                    <a:pt x="324840" y="3386196"/>
                    <a:pt x="307838" y="3386196"/>
                  </a:cubicBezTo>
                  <a:cubicBezTo>
                    <a:pt x="290836" y="3386196"/>
                    <a:pt x="277054" y="3372873"/>
                    <a:pt x="277054" y="3356438"/>
                  </a:cubicBezTo>
                  <a:cubicBezTo>
                    <a:pt x="277054" y="3340003"/>
                    <a:pt x="290836" y="3326680"/>
                    <a:pt x="307838" y="3326680"/>
                  </a:cubicBezTo>
                  <a:close/>
                  <a:moveTo>
                    <a:pt x="8156664" y="3316418"/>
                  </a:moveTo>
                  <a:cubicBezTo>
                    <a:pt x="8178766" y="3316418"/>
                    <a:pt x="8196682" y="3333876"/>
                    <a:pt x="8196682" y="3355411"/>
                  </a:cubicBezTo>
                  <a:cubicBezTo>
                    <a:pt x="8196682" y="3376946"/>
                    <a:pt x="8178766" y="3394404"/>
                    <a:pt x="8156664" y="3394404"/>
                  </a:cubicBezTo>
                  <a:cubicBezTo>
                    <a:pt x="8134562" y="3394404"/>
                    <a:pt x="8116646" y="3376946"/>
                    <a:pt x="8116646" y="3355411"/>
                  </a:cubicBezTo>
                  <a:cubicBezTo>
                    <a:pt x="8116646" y="3333876"/>
                    <a:pt x="8134562" y="3316418"/>
                    <a:pt x="8156664" y="3316418"/>
                  </a:cubicBezTo>
                  <a:close/>
                  <a:moveTo>
                    <a:pt x="7755450" y="3310262"/>
                  </a:moveTo>
                  <a:cubicBezTo>
                    <a:pt x="7782650" y="3310262"/>
                    <a:pt x="7804702" y="3332314"/>
                    <a:pt x="7804702" y="3359516"/>
                  </a:cubicBezTo>
                  <a:cubicBezTo>
                    <a:pt x="7804702" y="3386718"/>
                    <a:pt x="7782650" y="3408770"/>
                    <a:pt x="7755450" y="3408770"/>
                  </a:cubicBezTo>
                  <a:cubicBezTo>
                    <a:pt x="7728246" y="3408770"/>
                    <a:pt x="7706194" y="3386718"/>
                    <a:pt x="7706194" y="3359516"/>
                  </a:cubicBezTo>
                  <a:cubicBezTo>
                    <a:pt x="7706194" y="3332314"/>
                    <a:pt x="7728246" y="3310262"/>
                    <a:pt x="7755450" y="3310262"/>
                  </a:cubicBezTo>
                  <a:close/>
                  <a:moveTo>
                    <a:pt x="7952464" y="3308209"/>
                  </a:moveTo>
                  <a:cubicBezTo>
                    <a:pt x="7980800" y="3308209"/>
                    <a:pt x="8003770" y="3330721"/>
                    <a:pt x="8003770" y="3358490"/>
                  </a:cubicBezTo>
                  <a:cubicBezTo>
                    <a:pt x="8003770" y="3386259"/>
                    <a:pt x="7980800" y="3408771"/>
                    <a:pt x="7952464" y="3408771"/>
                  </a:cubicBezTo>
                  <a:cubicBezTo>
                    <a:pt x="7924128" y="3408771"/>
                    <a:pt x="7901158" y="3386259"/>
                    <a:pt x="7901158" y="3358490"/>
                  </a:cubicBezTo>
                  <a:cubicBezTo>
                    <a:pt x="7901158" y="3330721"/>
                    <a:pt x="7924128" y="3308209"/>
                    <a:pt x="7952464" y="3308209"/>
                  </a:cubicBezTo>
                  <a:close/>
                  <a:moveTo>
                    <a:pt x="594126" y="3066043"/>
                  </a:moveTo>
                  <a:cubicBezTo>
                    <a:pt x="596962" y="3066043"/>
                    <a:pt x="599258" y="3068340"/>
                    <a:pt x="599258" y="3071174"/>
                  </a:cubicBezTo>
                  <a:cubicBezTo>
                    <a:pt x="599258" y="3074008"/>
                    <a:pt x="596962" y="3076305"/>
                    <a:pt x="594126" y="3076305"/>
                  </a:cubicBezTo>
                  <a:cubicBezTo>
                    <a:pt x="591294" y="3076305"/>
                    <a:pt x="588996" y="3074008"/>
                    <a:pt x="588996" y="3071174"/>
                  </a:cubicBezTo>
                  <a:cubicBezTo>
                    <a:pt x="588996" y="3068340"/>
                    <a:pt x="591294" y="3066043"/>
                    <a:pt x="594126" y="3066043"/>
                  </a:cubicBezTo>
                  <a:close/>
                  <a:moveTo>
                    <a:pt x="795246" y="3057834"/>
                  </a:moveTo>
                  <a:cubicBezTo>
                    <a:pt x="803746" y="3057834"/>
                    <a:pt x="810638" y="3064725"/>
                    <a:pt x="810638" y="3073226"/>
                  </a:cubicBezTo>
                  <a:cubicBezTo>
                    <a:pt x="810638" y="3081727"/>
                    <a:pt x="803746" y="3088618"/>
                    <a:pt x="795246" y="3088618"/>
                  </a:cubicBezTo>
                  <a:cubicBezTo>
                    <a:pt x="786746" y="3088618"/>
                    <a:pt x="779854" y="3081727"/>
                    <a:pt x="779854" y="3073226"/>
                  </a:cubicBezTo>
                  <a:cubicBezTo>
                    <a:pt x="779854" y="3064725"/>
                    <a:pt x="786746" y="3057834"/>
                    <a:pt x="795246" y="3057834"/>
                  </a:cubicBezTo>
                  <a:close/>
                  <a:moveTo>
                    <a:pt x="186756" y="3045521"/>
                  </a:moveTo>
                  <a:cubicBezTo>
                    <a:pt x="198090" y="3045521"/>
                    <a:pt x="207278" y="3054250"/>
                    <a:pt x="207278" y="3065018"/>
                  </a:cubicBezTo>
                  <a:cubicBezTo>
                    <a:pt x="207278" y="3075786"/>
                    <a:pt x="198090" y="3084515"/>
                    <a:pt x="186756" y="3084515"/>
                  </a:cubicBezTo>
                  <a:cubicBezTo>
                    <a:pt x="175422" y="3084515"/>
                    <a:pt x="166234" y="3075786"/>
                    <a:pt x="166234" y="3065018"/>
                  </a:cubicBezTo>
                  <a:cubicBezTo>
                    <a:pt x="166234" y="3054250"/>
                    <a:pt x="175422" y="3045521"/>
                    <a:pt x="186756" y="3045521"/>
                  </a:cubicBezTo>
                  <a:close/>
                  <a:moveTo>
                    <a:pt x="8278772" y="3039365"/>
                  </a:moveTo>
                  <a:cubicBezTo>
                    <a:pt x="8292374" y="3039365"/>
                    <a:pt x="8303398" y="3049932"/>
                    <a:pt x="8303398" y="3062966"/>
                  </a:cubicBezTo>
                  <a:cubicBezTo>
                    <a:pt x="8303398" y="3076000"/>
                    <a:pt x="8292374" y="3086567"/>
                    <a:pt x="8278772" y="3086567"/>
                  </a:cubicBezTo>
                  <a:cubicBezTo>
                    <a:pt x="8265170" y="3086567"/>
                    <a:pt x="8254146" y="3076000"/>
                    <a:pt x="8254146" y="3062966"/>
                  </a:cubicBezTo>
                  <a:cubicBezTo>
                    <a:pt x="8254146" y="3049932"/>
                    <a:pt x="8265170" y="3039365"/>
                    <a:pt x="8278772" y="3039365"/>
                  </a:cubicBezTo>
                  <a:close/>
                  <a:moveTo>
                    <a:pt x="385822" y="3031156"/>
                  </a:moveTo>
                  <a:cubicBezTo>
                    <a:pt x="405090" y="3031156"/>
                    <a:pt x="420710" y="3046776"/>
                    <a:pt x="420710" y="3066044"/>
                  </a:cubicBezTo>
                  <a:cubicBezTo>
                    <a:pt x="420710" y="3085312"/>
                    <a:pt x="405090" y="3100932"/>
                    <a:pt x="385822" y="3100932"/>
                  </a:cubicBezTo>
                  <a:cubicBezTo>
                    <a:pt x="366554" y="3100932"/>
                    <a:pt x="350934" y="3085312"/>
                    <a:pt x="350934" y="3066044"/>
                  </a:cubicBezTo>
                  <a:cubicBezTo>
                    <a:pt x="350934" y="3046776"/>
                    <a:pt x="366554" y="3031156"/>
                    <a:pt x="385822" y="3031156"/>
                  </a:cubicBezTo>
                  <a:close/>
                  <a:moveTo>
                    <a:pt x="8078678" y="3024998"/>
                  </a:moveTo>
                  <a:cubicBezTo>
                    <a:pt x="8100780" y="3024998"/>
                    <a:pt x="8118698" y="3042915"/>
                    <a:pt x="8118698" y="3065017"/>
                  </a:cubicBezTo>
                  <a:cubicBezTo>
                    <a:pt x="8118698" y="3087119"/>
                    <a:pt x="8100780" y="3105036"/>
                    <a:pt x="8078678" y="3105036"/>
                  </a:cubicBezTo>
                  <a:cubicBezTo>
                    <a:pt x="8056576" y="3105036"/>
                    <a:pt x="8038658" y="3087119"/>
                    <a:pt x="8038658" y="3065017"/>
                  </a:cubicBezTo>
                  <a:cubicBezTo>
                    <a:pt x="8038658" y="3042915"/>
                    <a:pt x="8056576" y="3024998"/>
                    <a:pt x="8078678" y="3024998"/>
                  </a:cubicBezTo>
                  <a:close/>
                  <a:moveTo>
                    <a:pt x="7669254" y="3022947"/>
                  </a:moveTo>
                  <a:cubicBezTo>
                    <a:pt x="7696456" y="3022947"/>
                    <a:pt x="7718508" y="3044999"/>
                    <a:pt x="7718508" y="3072201"/>
                  </a:cubicBezTo>
                  <a:cubicBezTo>
                    <a:pt x="7718508" y="3099403"/>
                    <a:pt x="7696456" y="3121455"/>
                    <a:pt x="7669254" y="3121455"/>
                  </a:cubicBezTo>
                  <a:cubicBezTo>
                    <a:pt x="7642052" y="3121455"/>
                    <a:pt x="7620000" y="3099403"/>
                    <a:pt x="7620000" y="3072201"/>
                  </a:cubicBezTo>
                  <a:cubicBezTo>
                    <a:pt x="7620000" y="3044999"/>
                    <a:pt x="7642052" y="3022947"/>
                    <a:pt x="7669254" y="3022947"/>
                  </a:cubicBezTo>
                  <a:close/>
                  <a:moveTo>
                    <a:pt x="7870374" y="3008580"/>
                  </a:moveTo>
                  <a:cubicBezTo>
                    <a:pt x="7904378" y="3008580"/>
                    <a:pt x="7931942" y="3035686"/>
                    <a:pt x="7931942" y="3069122"/>
                  </a:cubicBezTo>
                  <a:cubicBezTo>
                    <a:pt x="7931942" y="3102558"/>
                    <a:pt x="7904378" y="3129664"/>
                    <a:pt x="7870374" y="3129664"/>
                  </a:cubicBezTo>
                  <a:cubicBezTo>
                    <a:pt x="7836372" y="3129664"/>
                    <a:pt x="7808806" y="3102558"/>
                    <a:pt x="7808806" y="3069122"/>
                  </a:cubicBezTo>
                  <a:cubicBezTo>
                    <a:pt x="7808806" y="3035686"/>
                    <a:pt x="7836372" y="3008580"/>
                    <a:pt x="7870374" y="3008580"/>
                  </a:cubicBezTo>
                  <a:close/>
                  <a:moveTo>
                    <a:pt x="698790" y="2784891"/>
                  </a:moveTo>
                  <a:cubicBezTo>
                    <a:pt x="701626" y="2784891"/>
                    <a:pt x="703922" y="2787188"/>
                    <a:pt x="703922" y="2790022"/>
                  </a:cubicBezTo>
                  <a:cubicBezTo>
                    <a:pt x="703922" y="2792856"/>
                    <a:pt x="701626" y="2795153"/>
                    <a:pt x="698790" y="2795153"/>
                  </a:cubicBezTo>
                  <a:cubicBezTo>
                    <a:pt x="695958" y="2795153"/>
                    <a:pt x="693660" y="2792856"/>
                    <a:pt x="693660" y="2790022"/>
                  </a:cubicBezTo>
                  <a:cubicBezTo>
                    <a:pt x="693660" y="2787188"/>
                    <a:pt x="695958" y="2784891"/>
                    <a:pt x="698790" y="2784891"/>
                  </a:cubicBezTo>
                  <a:close/>
                  <a:moveTo>
                    <a:pt x="905042" y="2776681"/>
                  </a:moveTo>
                  <a:cubicBezTo>
                    <a:pt x="914110" y="2776681"/>
                    <a:pt x="921460" y="2784032"/>
                    <a:pt x="921460" y="2793099"/>
                  </a:cubicBezTo>
                  <a:cubicBezTo>
                    <a:pt x="921460" y="2802162"/>
                    <a:pt x="914110" y="2809513"/>
                    <a:pt x="905042" y="2809513"/>
                  </a:cubicBezTo>
                  <a:cubicBezTo>
                    <a:pt x="895974" y="2809513"/>
                    <a:pt x="888624" y="2802162"/>
                    <a:pt x="888624" y="2793099"/>
                  </a:cubicBezTo>
                  <a:cubicBezTo>
                    <a:pt x="888624" y="2784032"/>
                    <a:pt x="895974" y="2776681"/>
                    <a:pt x="905042" y="2776681"/>
                  </a:cubicBezTo>
                  <a:close/>
                  <a:moveTo>
                    <a:pt x="281158" y="2758212"/>
                  </a:moveTo>
                  <a:cubicBezTo>
                    <a:pt x="293626" y="2758212"/>
                    <a:pt x="303734" y="2767860"/>
                    <a:pt x="303734" y="2779760"/>
                  </a:cubicBezTo>
                  <a:cubicBezTo>
                    <a:pt x="303734" y="2791661"/>
                    <a:pt x="293626" y="2801304"/>
                    <a:pt x="281158" y="2801304"/>
                  </a:cubicBezTo>
                  <a:cubicBezTo>
                    <a:pt x="268690" y="2801304"/>
                    <a:pt x="258582" y="2791661"/>
                    <a:pt x="258582" y="2779760"/>
                  </a:cubicBezTo>
                  <a:cubicBezTo>
                    <a:pt x="258582" y="2767860"/>
                    <a:pt x="268690" y="2758212"/>
                    <a:pt x="281158" y="2758212"/>
                  </a:cubicBezTo>
                  <a:close/>
                  <a:moveTo>
                    <a:pt x="8183342" y="2750002"/>
                  </a:moveTo>
                  <a:cubicBezTo>
                    <a:pt x="8198646" y="2750002"/>
                    <a:pt x="8211050" y="2762406"/>
                    <a:pt x="8211050" y="2777708"/>
                  </a:cubicBezTo>
                  <a:cubicBezTo>
                    <a:pt x="8211050" y="2793010"/>
                    <a:pt x="8198646" y="2805409"/>
                    <a:pt x="8183342" y="2805409"/>
                  </a:cubicBezTo>
                  <a:cubicBezTo>
                    <a:pt x="8168042" y="2805409"/>
                    <a:pt x="8155638" y="2793010"/>
                    <a:pt x="8155638" y="2777708"/>
                  </a:cubicBezTo>
                  <a:cubicBezTo>
                    <a:pt x="8155638" y="2762406"/>
                    <a:pt x="8168042" y="2750002"/>
                    <a:pt x="8183342" y="2750002"/>
                  </a:cubicBezTo>
                  <a:close/>
                  <a:moveTo>
                    <a:pt x="7560486" y="2745894"/>
                  </a:moveTo>
                  <a:cubicBezTo>
                    <a:pt x="7586554" y="2745894"/>
                    <a:pt x="7607688" y="2767027"/>
                    <a:pt x="7607688" y="2793096"/>
                  </a:cubicBezTo>
                  <a:cubicBezTo>
                    <a:pt x="7607688" y="2819164"/>
                    <a:pt x="7586554" y="2840297"/>
                    <a:pt x="7560486" y="2840297"/>
                  </a:cubicBezTo>
                  <a:cubicBezTo>
                    <a:pt x="7534418" y="2840297"/>
                    <a:pt x="7513284" y="2819164"/>
                    <a:pt x="7513284" y="2793096"/>
                  </a:cubicBezTo>
                  <a:cubicBezTo>
                    <a:pt x="7513284" y="2767027"/>
                    <a:pt x="7534418" y="2745894"/>
                    <a:pt x="7560486" y="2745894"/>
                  </a:cubicBezTo>
                  <a:close/>
                  <a:moveTo>
                    <a:pt x="485358" y="2743846"/>
                  </a:moveTo>
                  <a:cubicBezTo>
                    <a:pt x="506326" y="2743846"/>
                    <a:pt x="523324" y="2760844"/>
                    <a:pt x="523324" y="2781812"/>
                  </a:cubicBezTo>
                  <a:cubicBezTo>
                    <a:pt x="523324" y="2802777"/>
                    <a:pt x="506326" y="2819775"/>
                    <a:pt x="485358" y="2819775"/>
                  </a:cubicBezTo>
                  <a:cubicBezTo>
                    <a:pt x="464388" y="2819775"/>
                    <a:pt x="447390" y="2802777"/>
                    <a:pt x="447390" y="2781812"/>
                  </a:cubicBezTo>
                  <a:cubicBezTo>
                    <a:pt x="447390" y="2760844"/>
                    <a:pt x="464388" y="2743846"/>
                    <a:pt x="485358" y="2743846"/>
                  </a:cubicBezTo>
                  <a:close/>
                  <a:moveTo>
                    <a:pt x="7979142" y="2741793"/>
                  </a:moveTo>
                  <a:cubicBezTo>
                    <a:pt x="8001812" y="2741793"/>
                    <a:pt x="8020188" y="2759710"/>
                    <a:pt x="8020188" y="2781811"/>
                  </a:cubicBezTo>
                  <a:cubicBezTo>
                    <a:pt x="8020188" y="2803909"/>
                    <a:pt x="8001812" y="2821826"/>
                    <a:pt x="7979142" y="2821826"/>
                  </a:cubicBezTo>
                  <a:cubicBezTo>
                    <a:pt x="7956474" y="2821826"/>
                    <a:pt x="7938098" y="2803909"/>
                    <a:pt x="7938098" y="2781811"/>
                  </a:cubicBezTo>
                  <a:cubicBezTo>
                    <a:pt x="7938098" y="2759710"/>
                    <a:pt x="7956474" y="2741793"/>
                    <a:pt x="7979142" y="2741793"/>
                  </a:cubicBezTo>
                  <a:close/>
                  <a:moveTo>
                    <a:pt x="7766736" y="2723324"/>
                  </a:moveTo>
                  <a:cubicBezTo>
                    <a:pt x="7802438" y="2723324"/>
                    <a:pt x="7831382" y="2752266"/>
                    <a:pt x="7831382" y="2787968"/>
                  </a:cubicBezTo>
                  <a:cubicBezTo>
                    <a:pt x="7831382" y="2823667"/>
                    <a:pt x="7802438" y="2852610"/>
                    <a:pt x="7766736" y="2852610"/>
                  </a:cubicBezTo>
                  <a:cubicBezTo>
                    <a:pt x="7731034" y="2852610"/>
                    <a:pt x="7702090" y="2823667"/>
                    <a:pt x="7702090" y="2787968"/>
                  </a:cubicBezTo>
                  <a:cubicBezTo>
                    <a:pt x="7702090" y="2752266"/>
                    <a:pt x="7731034" y="2723324"/>
                    <a:pt x="7766736" y="2723324"/>
                  </a:cubicBezTo>
                  <a:close/>
                  <a:moveTo>
                    <a:pt x="825006" y="2509893"/>
                  </a:moveTo>
                  <a:cubicBezTo>
                    <a:pt x="828406" y="2509893"/>
                    <a:pt x="831162" y="2513110"/>
                    <a:pt x="831162" y="2517077"/>
                  </a:cubicBezTo>
                  <a:cubicBezTo>
                    <a:pt x="831162" y="2521044"/>
                    <a:pt x="828406" y="2524259"/>
                    <a:pt x="825006" y="2524259"/>
                  </a:cubicBezTo>
                  <a:cubicBezTo>
                    <a:pt x="821606" y="2524259"/>
                    <a:pt x="818848" y="2521044"/>
                    <a:pt x="818848" y="2517077"/>
                  </a:cubicBezTo>
                  <a:cubicBezTo>
                    <a:pt x="818848" y="2513110"/>
                    <a:pt x="821606" y="2509893"/>
                    <a:pt x="825006" y="2509893"/>
                  </a:cubicBezTo>
                  <a:close/>
                  <a:moveTo>
                    <a:pt x="1037414" y="2507836"/>
                  </a:moveTo>
                  <a:cubicBezTo>
                    <a:pt x="1047048" y="2507836"/>
                    <a:pt x="1054858" y="2515187"/>
                    <a:pt x="1054858" y="2524253"/>
                  </a:cubicBezTo>
                  <a:cubicBezTo>
                    <a:pt x="1054858" y="2533320"/>
                    <a:pt x="1047048" y="2540671"/>
                    <a:pt x="1037414" y="2540671"/>
                  </a:cubicBezTo>
                  <a:cubicBezTo>
                    <a:pt x="1027778" y="2540671"/>
                    <a:pt x="1019968" y="2533320"/>
                    <a:pt x="1019968" y="2524253"/>
                  </a:cubicBezTo>
                  <a:cubicBezTo>
                    <a:pt x="1019968" y="2515187"/>
                    <a:pt x="1027778" y="2507836"/>
                    <a:pt x="1037414" y="2507836"/>
                  </a:cubicBezTo>
                  <a:close/>
                  <a:moveTo>
                    <a:pt x="396084" y="2479118"/>
                  </a:moveTo>
                  <a:cubicBezTo>
                    <a:pt x="408552" y="2479118"/>
                    <a:pt x="418658" y="2489226"/>
                    <a:pt x="418658" y="2501693"/>
                  </a:cubicBezTo>
                  <a:cubicBezTo>
                    <a:pt x="418658" y="2514162"/>
                    <a:pt x="408552" y="2524268"/>
                    <a:pt x="396084" y="2524268"/>
                  </a:cubicBezTo>
                  <a:cubicBezTo>
                    <a:pt x="383616" y="2524268"/>
                    <a:pt x="373510" y="2514162"/>
                    <a:pt x="373510" y="2501693"/>
                  </a:cubicBezTo>
                  <a:cubicBezTo>
                    <a:pt x="373510" y="2489226"/>
                    <a:pt x="383616" y="2479118"/>
                    <a:pt x="396084" y="2479118"/>
                  </a:cubicBezTo>
                  <a:close/>
                  <a:moveTo>
                    <a:pt x="7428116" y="2477050"/>
                  </a:moveTo>
                  <a:cubicBezTo>
                    <a:pt x="7453618" y="2477050"/>
                    <a:pt x="7474292" y="2497724"/>
                    <a:pt x="7474292" y="2523226"/>
                  </a:cubicBezTo>
                  <a:cubicBezTo>
                    <a:pt x="7474292" y="2548728"/>
                    <a:pt x="7453618" y="2569402"/>
                    <a:pt x="7428116" y="2569402"/>
                  </a:cubicBezTo>
                  <a:cubicBezTo>
                    <a:pt x="7402614" y="2569402"/>
                    <a:pt x="7381940" y="2548728"/>
                    <a:pt x="7381940" y="2523226"/>
                  </a:cubicBezTo>
                  <a:cubicBezTo>
                    <a:pt x="7381940" y="2497724"/>
                    <a:pt x="7402614" y="2477050"/>
                    <a:pt x="7428116" y="2477050"/>
                  </a:cubicBezTo>
                  <a:close/>
                  <a:moveTo>
                    <a:pt x="8068416" y="2468855"/>
                  </a:moveTo>
                  <a:cubicBezTo>
                    <a:pt x="8085984" y="2468855"/>
                    <a:pt x="8100226" y="2483098"/>
                    <a:pt x="8100226" y="2500665"/>
                  </a:cubicBezTo>
                  <a:cubicBezTo>
                    <a:pt x="8100226" y="2518234"/>
                    <a:pt x="8085984" y="2532476"/>
                    <a:pt x="8068416" y="2532476"/>
                  </a:cubicBezTo>
                  <a:cubicBezTo>
                    <a:pt x="8050848" y="2532476"/>
                    <a:pt x="8036606" y="2518234"/>
                    <a:pt x="8036606" y="2500665"/>
                  </a:cubicBezTo>
                  <a:cubicBezTo>
                    <a:pt x="8036606" y="2483098"/>
                    <a:pt x="8050848" y="2468855"/>
                    <a:pt x="8068416" y="2468855"/>
                  </a:cubicBezTo>
                  <a:close/>
                  <a:moveTo>
                    <a:pt x="606442" y="2464748"/>
                  </a:moveTo>
                  <a:cubicBezTo>
                    <a:pt x="629678" y="2464748"/>
                    <a:pt x="648514" y="2483584"/>
                    <a:pt x="648514" y="2506821"/>
                  </a:cubicBezTo>
                  <a:cubicBezTo>
                    <a:pt x="648514" y="2530057"/>
                    <a:pt x="629678" y="2548893"/>
                    <a:pt x="606442" y="2548893"/>
                  </a:cubicBezTo>
                  <a:cubicBezTo>
                    <a:pt x="583206" y="2548893"/>
                    <a:pt x="564370" y="2530057"/>
                    <a:pt x="564370" y="2506821"/>
                  </a:cubicBezTo>
                  <a:cubicBezTo>
                    <a:pt x="564370" y="2483584"/>
                    <a:pt x="583206" y="2464748"/>
                    <a:pt x="606442" y="2464748"/>
                  </a:cubicBezTo>
                  <a:close/>
                  <a:moveTo>
                    <a:pt x="7858062" y="2464745"/>
                  </a:moveTo>
                  <a:cubicBezTo>
                    <a:pt x="7880730" y="2464745"/>
                    <a:pt x="7899106" y="2483121"/>
                    <a:pt x="7899106" y="2505791"/>
                  </a:cubicBezTo>
                  <a:cubicBezTo>
                    <a:pt x="7899106" y="2528460"/>
                    <a:pt x="7880730" y="2546836"/>
                    <a:pt x="7858062" y="2546836"/>
                  </a:cubicBezTo>
                  <a:cubicBezTo>
                    <a:pt x="7835392" y="2546836"/>
                    <a:pt x="7817016" y="2528460"/>
                    <a:pt x="7817016" y="2505791"/>
                  </a:cubicBezTo>
                  <a:cubicBezTo>
                    <a:pt x="7817016" y="2483121"/>
                    <a:pt x="7835392" y="2464745"/>
                    <a:pt x="7858062" y="2464745"/>
                  </a:cubicBezTo>
                  <a:close/>
                  <a:moveTo>
                    <a:pt x="7640522" y="2450374"/>
                  </a:moveTo>
                  <a:cubicBezTo>
                    <a:pt x="7676794" y="2450374"/>
                    <a:pt x="7706194" y="2479317"/>
                    <a:pt x="7706194" y="2515021"/>
                  </a:cubicBezTo>
                  <a:cubicBezTo>
                    <a:pt x="7706194" y="2550724"/>
                    <a:pt x="7676794" y="2579666"/>
                    <a:pt x="7640522" y="2579666"/>
                  </a:cubicBezTo>
                  <a:cubicBezTo>
                    <a:pt x="7604254" y="2579666"/>
                    <a:pt x="7574850" y="2550724"/>
                    <a:pt x="7574850" y="2515021"/>
                  </a:cubicBezTo>
                  <a:cubicBezTo>
                    <a:pt x="7574850" y="2479317"/>
                    <a:pt x="7604254" y="2450374"/>
                    <a:pt x="7640522" y="2450374"/>
                  </a:cubicBezTo>
                  <a:close/>
                  <a:moveTo>
                    <a:pt x="1191330" y="2249252"/>
                  </a:moveTo>
                  <a:cubicBezTo>
                    <a:pt x="1200966" y="2249252"/>
                    <a:pt x="1208776" y="2257061"/>
                    <a:pt x="1208776" y="2266696"/>
                  </a:cubicBezTo>
                  <a:cubicBezTo>
                    <a:pt x="1208776" y="2276331"/>
                    <a:pt x="1200966" y="2284141"/>
                    <a:pt x="1191330" y="2284141"/>
                  </a:cubicBezTo>
                  <a:cubicBezTo>
                    <a:pt x="1181696" y="2284141"/>
                    <a:pt x="1173886" y="2276331"/>
                    <a:pt x="1173886" y="2266696"/>
                  </a:cubicBezTo>
                  <a:cubicBezTo>
                    <a:pt x="1173886" y="2257061"/>
                    <a:pt x="1181696" y="2249252"/>
                    <a:pt x="1191330" y="2249252"/>
                  </a:cubicBezTo>
                  <a:close/>
                  <a:moveTo>
                    <a:pt x="970714" y="2247205"/>
                  </a:moveTo>
                  <a:cubicBezTo>
                    <a:pt x="975248" y="2247205"/>
                    <a:pt x="978922" y="2250881"/>
                    <a:pt x="978922" y="2255414"/>
                  </a:cubicBezTo>
                  <a:cubicBezTo>
                    <a:pt x="978922" y="2259948"/>
                    <a:pt x="975248" y="2263623"/>
                    <a:pt x="970714" y="2263623"/>
                  </a:cubicBezTo>
                  <a:cubicBezTo>
                    <a:pt x="966180" y="2263623"/>
                    <a:pt x="962506" y="2259948"/>
                    <a:pt x="962506" y="2255414"/>
                  </a:cubicBezTo>
                  <a:cubicBezTo>
                    <a:pt x="962506" y="2250881"/>
                    <a:pt x="966180" y="2247205"/>
                    <a:pt x="970714" y="2247205"/>
                  </a:cubicBezTo>
                  <a:close/>
                  <a:moveTo>
                    <a:pt x="7273170" y="2220518"/>
                  </a:moveTo>
                  <a:cubicBezTo>
                    <a:pt x="7298106" y="2220518"/>
                    <a:pt x="7318320" y="2240732"/>
                    <a:pt x="7318320" y="2265668"/>
                  </a:cubicBezTo>
                  <a:cubicBezTo>
                    <a:pt x="7318320" y="2290604"/>
                    <a:pt x="7298106" y="2310818"/>
                    <a:pt x="7273170" y="2310818"/>
                  </a:cubicBezTo>
                  <a:cubicBezTo>
                    <a:pt x="7248234" y="2310818"/>
                    <a:pt x="7228020" y="2290604"/>
                    <a:pt x="7228020" y="2265668"/>
                  </a:cubicBezTo>
                  <a:cubicBezTo>
                    <a:pt x="7228020" y="2240732"/>
                    <a:pt x="7248234" y="2220518"/>
                    <a:pt x="7273170" y="2220518"/>
                  </a:cubicBezTo>
                  <a:close/>
                  <a:moveTo>
                    <a:pt x="532558" y="2210273"/>
                  </a:moveTo>
                  <a:cubicBezTo>
                    <a:pt x="545594" y="2210273"/>
                    <a:pt x="556160" y="2220839"/>
                    <a:pt x="556160" y="2233874"/>
                  </a:cubicBezTo>
                  <a:cubicBezTo>
                    <a:pt x="556160" y="2246908"/>
                    <a:pt x="545594" y="2257475"/>
                    <a:pt x="532558" y="2257475"/>
                  </a:cubicBezTo>
                  <a:cubicBezTo>
                    <a:pt x="519526" y="2257475"/>
                    <a:pt x="508958" y="2246908"/>
                    <a:pt x="508958" y="2233874"/>
                  </a:cubicBezTo>
                  <a:cubicBezTo>
                    <a:pt x="508958" y="2220839"/>
                    <a:pt x="519526" y="2210273"/>
                    <a:pt x="532558" y="2210273"/>
                  </a:cubicBezTo>
                  <a:close/>
                  <a:moveTo>
                    <a:pt x="7717482" y="2197953"/>
                  </a:moveTo>
                  <a:cubicBezTo>
                    <a:pt x="7740718" y="2197953"/>
                    <a:pt x="7759554" y="2216788"/>
                    <a:pt x="7759554" y="2240026"/>
                  </a:cubicBezTo>
                  <a:cubicBezTo>
                    <a:pt x="7759554" y="2263261"/>
                    <a:pt x="7740718" y="2282096"/>
                    <a:pt x="7717482" y="2282096"/>
                  </a:cubicBezTo>
                  <a:cubicBezTo>
                    <a:pt x="7694246" y="2282096"/>
                    <a:pt x="7675410" y="2263261"/>
                    <a:pt x="7675410" y="2240026"/>
                  </a:cubicBezTo>
                  <a:cubicBezTo>
                    <a:pt x="7675410" y="2216788"/>
                    <a:pt x="7694246" y="2197953"/>
                    <a:pt x="7717482" y="2197953"/>
                  </a:cubicBezTo>
                  <a:close/>
                  <a:moveTo>
                    <a:pt x="7932968" y="2195903"/>
                  </a:moveTo>
                  <a:cubicBezTo>
                    <a:pt x="7952802" y="2195903"/>
                    <a:pt x="7968882" y="2211984"/>
                    <a:pt x="7968882" y="2231819"/>
                  </a:cubicBezTo>
                  <a:cubicBezTo>
                    <a:pt x="7968882" y="2251656"/>
                    <a:pt x="7952802" y="2267734"/>
                    <a:pt x="7932968" y="2267734"/>
                  </a:cubicBezTo>
                  <a:cubicBezTo>
                    <a:pt x="7913134" y="2267734"/>
                    <a:pt x="7897054" y="2251656"/>
                    <a:pt x="7897054" y="2231819"/>
                  </a:cubicBezTo>
                  <a:cubicBezTo>
                    <a:pt x="7897054" y="2211984"/>
                    <a:pt x="7913134" y="2195903"/>
                    <a:pt x="7932968" y="2195903"/>
                  </a:cubicBezTo>
                  <a:close/>
                  <a:moveTo>
                    <a:pt x="747018" y="2195901"/>
                  </a:moveTo>
                  <a:cubicBezTo>
                    <a:pt x="771954" y="2195901"/>
                    <a:pt x="792170" y="2216576"/>
                    <a:pt x="792170" y="2242079"/>
                  </a:cubicBezTo>
                  <a:cubicBezTo>
                    <a:pt x="792170" y="2267580"/>
                    <a:pt x="771954" y="2288254"/>
                    <a:pt x="747018" y="2288254"/>
                  </a:cubicBezTo>
                  <a:cubicBezTo>
                    <a:pt x="722082" y="2288254"/>
                    <a:pt x="701870" y="2267580"/>
                    <a:pt x="701870" y="2242079"/>
                  </a:cubicBezTo>
                  <a:cubicBezTo>
                    <a:pt x="701870" y="2216576"/>
                    <a:pt x="722082" y="2195901"/>
                    <a:pt x="747018" y="2195901"/>
                  </a:cubicBezTo>
                  <a:close/>
                  <a:moveTo>
                    <a:pt x="7492762" y="2189739"/>
                  </a:moveTo>
                  <a:cubicBezTo>
                    <a:pt x="7529030" y="2189739"/>
                    <a:pt x="7558434" y="2218682"/>
                    <a:pt x="7558434" y="2254385"/>
                  </a:cubicBezTo>
                  <a:cubicBezTo>
                    <a:pt x="7558434" y="2290089"/>
                    <a:pt x="7529030" y="2319031"/>
                    <a:pt x="7492762" y="2319031"/>
                  </a:cubicBezTo>
                  <a:cubicBezTo>
                    <a:pt x="7456490" y="2319031"/>
                    <a:pt x="7427090" y="2290089"/>
                    <a:pt x="7427090" y="2254385"/>
                  </a:cubicBezTo>
                  <a:cubicBezTo>
                    <a:pt x="7427090" y="2218682"/>
                    <a:pt x="7456490" y="2189739"/>
                    <a:pt x="7492762" y="2189739"/>
                  </a:cubicBezTo>
                  <a:close/>
                  <a:moveTo>
                    <a:pt x="1366798" y="2005033"/>
                  </a:moveTo>
                  <a:cubicBezTo>
                    <a:pt x="1376998" y="2005033"/>
                    <a:pt x="1385268" y="2013303"/>
                    <a:pt x="1385268" y="2023503"/>
                  </a:cubicBezTo>
                  <a:cubicBezTo>
                    <a:pt x="1385268" y="2033705"/>
                    <a:pt x="1376998" y="2041973"/>
                    <a:pt x="1366798" y="2041973"/>
                  </a:cubicBezTo>
                  <a:cubicBezTo>
                    <a:pt x="1356598" y="2041973"/>
                    <a:pt x="1348328" y="2033705"/>
                    <a:pt x="1348328" y="2023503"/>
                  </a:cubicBezTo>
                  <a:cubicBezTo>
                    <a:pt x="1348328" y="2013303"/>
                    <a:pt x="1356598" y="2005033"/>
                    <a:pt x="1366798" y="2005033"/>
                  </a:cubicBezTo>
                  <a:close/>
                  <a:moveTo>
                    <a:pt x="1138998" y="1996829"/>
                  </a:moveTo>
                  <a:cubicBezTo>
                    <a:pt x="1144666" y="1996829"/>
                    <a:pt x="1149258" y="2001422"/>
                    <a:pt x="1149258" y="2007089"/>
                  </a:cubicBezTo>
                  <a:cubicBezTo>
                    <a:pt x="1149258" y="2012756"/>
                    <a:pt x="1144666" y="2017351"/>
                    <a:pt x="1138998" y="2017351"/>
                  </a:cubicBezTo>
                  <a:cubicBezTo>
                    <a:pt x="1133330" y="2017351"/>
                    <a:pt x="1128738" y="2012756"/>
                    <a:pt x="1128738" y="2007089"/>
                  </a:cubicBezTo>
                  <a:cubicBezTo>
                    <a:pt x="1128738" y="2001422"/>
                    <a:pt x="1133330" y="1996829"/>
                    <a:pt x="1138998" y="1996829"/>
                  </a:cubicBezTo>
                  <a:close/>
                  <a:moveTo>
                    <a:pt x="7098728" y="1978353"/>
                  </a:moveTo>
                  <a:cubicBezTo>
                    <a:pt x="7122530" y="1978353"/>
                    <a:pt x="7141826" y="1997648"/>
                    <a:pt x="7141826" y="2021450"/>
                  </a:cubicBezTo>
                  <a:cubicBezTo>
                    <a:pt x="7141826" y="2045252"/>
                    <a:pt x="7122530" y="2064547"/>
                    <a:pt x="7098728" y="2064547"/>
                  </a:cubicBezTo>
                  <a:cubicBezTo>
                    <a:pt x="7074926" y="2064547"/>
                    <a:pt x="7055630" y="2045252"/>
                    <a:pt x="7055630" y="2021450"/>
                  </a:cubicBezTo>
                  <a:cubicBezTo>
                    <a:pt x="7055630" y="1997648"/>
                    <a:pt x="7074926" y="1978353"/>
                    <a:pt x="7098728" y="1978353"/>
                  </a:cubicBezTo>
                  <a:close/>
                  <a:moveTo>
                    <a:pt x="685450" y="1949635"/>
                  </a:moveTo>
                  <a:cubicBezTo>
                    <a:pt x="699052" y="1949635"/>
                    <a:pt x="710078" y="1960660"/>
                    <a:pt x="710078" y="1974262"/>
                  </a:cubicBezTo>
                  <a:cubicBezTo>
                    <a:pt x="710078" y="1987862"/>
                    <a:pt x="699052" y="1998889"/>
                    <a:pt x="685450" y="1998889"/>
                  </a:cubicBezTo>
                  <a:cubicBezTo>
                    <a:pt x="671850" y="1998889"/>
                    <a:pt x="660824" y="1987862"/>
                    <a:pt x="660824" y="1974262"/>
                  </a:cubicBezTo>
                  <a:cubicBezTo>
                    <a:pt x="660824" y="1960660"/>
                    <a:pt x="671850" y="1949635"/>
                    <a:pt x="685450" y="1949635"/>
                  </a:cubicBezTo>
                  <a:close/>
                  <a:moveTo>
                    <a:pt x="7557406" y="1943473"/>
                  </a:moveTo>
                  <a:cubicBezTo>
                    <a:pt x="7580642" y="1943473"/>
                    <a:pt x="7599478" y="1962308"/>
                    <a:pt x="7599478" y="1985544"/>
                  </a:cubicBezTo>
                  <a:cubicBezTo>
                    <a:pt x="7599478" y="2008780"/>
                    <a:pt x="7580642" y="2027616"/>
                    <a:pt x="7557406" y="2027616"/>
                  </a:cubicBezTo>
                  <a:cubicBezTo>
                    <a:pt x="7534170" y="2027616"/>
                    <a:pt x="7515334" y="2008780"/>
                    <a:pt x="7515334" y="1985544"/>
                  </a:cubicBezTo>
                  <a:cubicBezTo>
                    <a:pt x="7515334" y="1962308"/>
                    <a:pt x="7534170" y="1943473"/>
                    <a:pt x="7557406" y="1943473"/>
                  </a:cubicBezTo>
                  <a:close/>
                  <a:moveTo>
                    <a:pt x="7325502" y="1941416"/>
                  </a:moveTo>
                  <a:cubicBezTo>
                    <a:pt x="7361206" y="1941416"/>
                    <a:pt x="7390148" y="1970359"/>
                    <a:pt x="7390148" y="2006062"/>
                  </a:cubicBezTo>
                  <a:cubicBezTo>
                    <a:pt x="7390148" y="2041765"/>
                    <a:pt x="7361206" y="2070707"/>
                    <a:pt x="7325502" y="2070707"/>
                  </a:cubicBezTo>
                  <a:cubicBezTo>
                    <a:pt x="7289798" y="2070707"/>
                    <a:pt x="7260856" y="2041765"/>
                    <a:pt x="7260856" y="2006062"/>
                  </a:cubicBezTo>
                  <a:cubicBezTo>
                    <a:pt x="7260856" y="1970359"/>
                    <a:pt x="7289798" y="1941416"/>
                    <a:pt x="7325502" y="1941416"/>
                  </a:cubicBezTo>
                  <a:close/>
                  <a:moveTo>
                    <a:pt x="908122" y="1939370"/>
                  </a:moveTo>
                  <a:cubicBezTo>
                    <a:pt x="934758" y="1939370"/>
                    <a:pt x="956350" y="1960962"/>
                    <a:pt x="956350" y="1987597"/>
                  </a:cubicBezTo>
                  <a:cubicBezTo>
                    <a:pt x="956350" y="2014234"/>
                    <a:pt x="934758" y="2035825"/>
                    <a:pt x="908122" y="2035825"/>
                  </a:cubicBezTo>
                  <a:cubicBezTo>
                    <a:pt x="881486" y="2035825"/>
                    <a:pt x="859894" y="2014234"/>
                    <a:pt x="859894" y="1987597"/>
                  </a:cubicBezTo>
                  <a:cubicBezTo>
                    <a:pt x="859894" y="1960962"/>
                    <a:pt x="881486" y="1939370"/>
                    <a:pt x="908122" y="1939370"/>
                  </a:cubicBezTo>
                  <a:close/>
                  <a:moveTo>
                    <a:pt x="7778024" y="1933215"/>
                  </a:moveTo>
                  <a:cubicBezTo>
                    <a:pt x="7799558" y="1933215"/>
                    <a:pt x="7817018" y="1950672"/>
                    <a:pt x="7817018" y="1972208"/>
                  </a:cubicBezTo>
                  <a:cubicBezTo>
                    <a:pt x="7817018" y="1993742"/>
                    <a:pt x="7799558" y="2011200"/>
                    <a:pt x="7778024" y="2011200"/>
                  </a:cubicBezTo>
                  <a:cubicBezTo>
                    <a:pt x="7756490" y="2011200"/>
                    <a:pt x="7739030" y="1993742"/>
                    <a:pt x="7739030" y="1972208"/>
                  </a:cubicBezTo>
                  <a:cubicBezTo>
                    <a:pt x="7739030" y="1950672"/>
                    <a:pt x="7756490" y="1933215"/>
                    <a:pt x="7778024" y="1933215"/>
                  </a:cubicBezTo>
                  <a:close/>
                  <a:moveTo>
                    <a:pt x="1560736" y="1775183"/>
                  </a:moveTo>
                  <a:cubicBezTo>
                    <a:pt x="1571504" y="1775183"/>
                    <a:pt x="1580234" y="1783912"/>
                    <a:pt x="1580234" y="1794680"/>
                  </a:cubicBezTo>
                  <a:cubicBezTo>
                    <a:pt x="1580234" y="1805448"/>
                    <a:pt x="1571504" y="1814177"/>
                    <a:pt x="1560736" y="1814177"/>
                  </a:cubicBezTo>
                  <a:cubicBezTo>
                    <a:pt x="1549968" y="1814177"/>
                    <a:pt x="1541238" y="1805448"/>
                    <a:pt x="1541238" y="1794680"/>
                  </a:cubicBezTo>
                  <a:cubicBezTo>
                    <a:pt x="1541238" y="1783912"/>
                    <a:pt x="1549968" y="1775183"/>
                    <a:pt x="1560736" y="1775183"/>
                  </a:cubicBezTo>
                  <a:close/>
                  <a:moveTo>
                    <a:pt x="1325754" y="1758769"/>
                  </a:moveTo>
                  <a:cubicBezTo>
                    <a:pt x="1332554" y="1758769"/>
                    <a:pt x="1338066" y="1764282"/>
                    <a:pt x="1338066" y="1771083"/>
                  </a:cubicBezTo>
                  <a:cubicBezTo>
                    <a:pt x="1338066" y="1777883"/>
                    <a:pt x="1332554" y="1783397"/>
                    <a:pt x="1325754" y="1783397"/>
                  </a:cubicBezTo>
                  <a:cubicBezTo>
                    <a:pt x="1318952" y="1783397"/>
                    <a:pt x="1313438" y="1777883"/>
                    <a:pt x="1313438" y="1771083"/>
                  </a:cubicBezTo>
                  <a:cubicBezTo>
                    <a:pt x="1313438" y="1764282"/>
                    <a:pt x="1318952" y="1758769"/>
                    <a:pt x="1325754" y="1758769"/>
                  </a:cubicBezTo>
                  <a:close/>
                  <a:moveTo>
                    <a:pt x="6903766" y="1750554"/>
                  </a:moveTo>
                  <a:cubicBezTo>
                    <a:pt x="6927566" y="1750554"/>
                    <a:pt x="6946862" y="1769390"/>
                    <a:pt x="6946862" y="1792626"/>
                  </a:cubicBezTo>
                  <a:cubicBezTo>
                    <a:pt x="6946862" y="1815862"/>
                    <a:pt x="6927566" y="1834698"/>
                    <a:pt x="6903766" y="1834698"/>
                  </a:cubicBezTo>
                  <a:cubicBezTo>
                    <a:pt x="6879962" y="1834698"/>
                    <a:pt x="6860668" y="1815862"/>
                    <a:pt x="6860668" y="1792626"/>
                  </a:cubicBezTo>
                  <a:cubicBezTo>
                    <a:pt x="6860668" y="1769390"/>
                    <a:pt x="6879962" y="1750554"/>
                    <a:pt x="6903766" y="1750554"/>
                  </a:cubicBezTo>
                  <a:close/>
                  <a:moveTo>
                    <a:pt x="7138748" y="1705408"/>
                  </a:moveTo>
                  <a:cubicBezTo>
                    <a:pt x="7174450" y="1705408"/>
                    <a:pt x="7203394" y="1734351"/>
                    <a:pt x="7203394" y="1770054"/>
                  </a:cubicBezTo>
                  <a:cubicBezTo>
                    <a:pt x="7203394" y="1805757"/>
                    <a:pt x="7174450" y="1834700"/>
                    <a:pt x="7138748" y="1834700"/>
                  </a:cubicBezTo>
                  <a:cubicBezTo>
                    <a:pt x="7103046" y="1834700"/>
                    <a:pt x="7074102" y="1805757"/>
                    <a:pt x="7074102" y="1770054"/>
                  </a:cubicBezTo>
                  <a:cubicBezTo>
                    <a:pt x="7074102" y="1734351"/>
                    <a:pt x="7103046" y="1705408"/>
                    <a:pt x="7138748" y="1705408"/>
                  </a:cubicBezTo>
                  <a:close/>
                  <a:moveTo>
                    <a:pt x="857840" y="1703363"/>
                  </a:moveTo>
                  <a:cubicBezTo>
                    <a:pt x="872574" y="1703363"/>
                    <a:pt x="884518" y="1714849"/>
                    <a:pt x="884518" y="1729017"/>
                  </a:cubicBezTo>
                  <a:cubicBezTo>
                    <a:pt x="884518" y="1743185"/>
                    <a:pt x="872574" y="1754676"/>
                    <a:pt x="857840" y="1754676"/>
                  </a:cubicBezTo>
                  <a:cubicBezTo>
                    <a:pt x="843106" y="1754676"/>
                    <a:pt x="831162" y="1743185"/>
                    <a:pt x="831162" y="1729017"/>
                  </a:cubicBezTo>
                  <a:cubicBezTo>
                    <a:pt x="831162" y="1714849"/>
                    <a:pt x="843106" y="1703363"/>
                    <a:pt x="857840" y="1703363"/>
                  </a:cubicBezTo>
                  <a:close/>
                  <a:moveTo>
                    <a:pt x="7377834" y="1701307"/>
                  </a:moveTo>
                  <a:cubicBezTo>
                    <a:pt x="7401636" y="1701307"/>
                    <a:pt x="7420930" y="1720602"/>
                    <a:pt x="7420930" y="1744404"/>
                  </a:cubicBezTo>
                  <a:cubicBezTo>
                    <a:pt x="7420930" y="1768208"/>
                    <a:pt x="7401636" y="1787502"/>
                    <a:pt x="7377834" y="1787502"/>
                  </a:cubicBezTo>
                  <a:cubicBezTo>
                    <a:pt x="7354032" y="1787502"/>
                    <a:pt x="7334738" y="1768208"/>
                    <a:pt x="7334738" y="1744404"/>
                  </a:cubicBezTo>
                  <a:cubicBezTo>
                    <a:pt x="7334738" y="1720602"/>
                    <a:pt x="7354032" y="1701307"/>
                    <a:pt x="7377834" y="1701307"/>
                  </a:cubicBezTo>
                  <a:close/>
                  <a:moveTo>
                    <a:pt x="1085640" y="1697203"/>
                  </a:moveTo>
                  <a:cubicBezTo>
                    <a:pt x="1112842" y="1697203"/>
                    <a:pt x="1134894" y="1719256"/>
                    <a:pt x="1134894" y="1746458"/>
                  </a:cubicBezTo>
                  <a:cubicBezTo>
                    <a:pt x="1134894" y="1773661"/>
                    <a:pt x="1112842" y="1795712"/>
                    <a:pt x="1085640" y="1795712"/>
                  </a:cubicBezTo>
                  <a:cubicBezTo>
                    <a:pt x="1058438" y="1795712"/>
                    <a:pt x="1036386" y="1773661"/>
                    <a:pt x="1036386" y="1746458"/>
                  </a:cubicBezTo>
                  <a:cubicBezTo>
                    <a:pt x="1036386" y="1719256"/>
                    <a:pt x="1058438" y="1697203"/>
                    <a:pt x="1085640" y="1697203"/>
                  </a:cubicBezTo>
                  <a:close/>
                  <a:moveTo>
                    <a:pt x="7605634" y="1684893"/>
                  </a:moveTo>
                  <a:cubicBezTo>
                    <a:pt x="7628302" y="1684893"/>
                    <a:pt x="7646678" y="1703268"/>
                    <a:pt x="7646678" y="1725937"/>
                  </a:cubicBezTo>
                  <a:cubicBezTo>
                    <a:pt x="7646678" y="1748606"/>
                    <a:pt x="7628302" y="1766986"/>
                    <a:pt x="7605634" y="1766986"/>
                  </a:cubicBezTo>
                  <a:cubicBezTo>
                    <a:pt x="7582966" y="1766986"/>
                    <a:pt x="7564590" y="1748606"/>
                    <a:pt x="7564590" y="1725937"/>
                  </a:cubicBezTo>
                  <a:cubicBezTo>
                    <a:pt x="7564590" y="1703268"/>
                    <a:pt x="7582966" y="1684893"/>
                    <a:pt x="7605634" y="1684893"/>
                  </a:cubicBezTo>
                  <a:close/>
                  <a:moveTo>
                    <a:pt x="1773142" y="1561748"/>
                  </a:moveTo>
                  <a:cubicBezTo>
                    <a:pt x="1784478" y="1561748"/>
                    <a:pt x="1793666" y="1570936"/>
                    <a:pt x="1793666" y="1582271"/>
                  </a:cubicBezTo>
                  <a:cubicBezTo>
                    <a:pt x="1793666" y="1593606"/>
                    <a:pt x="1784478" y="1602794"/>
                    <a:pt x="1773142" y="1602794"/>
                  </a:cubicBezTo>
                  <a:cubicBezTo>
                    <a:pt x="1761808" y="1602794"/>
                    <a:pt x="1752620" y="1593606"/>
                    <a:pt x="1752620" y="1582271"/>
                  </a:cubicBezTo>
                  <a:cubicBezTo>
                    <a:pt x="1752620" y="1570936"/>
                    <a:pt x="1761808" y="1561748"/>
                    <a:pt x="1773142" y="1561748"/>
                  </a:cubicBezTo>
                  <a:close/>
                  <a:moveTo>
                    <a:pt x="6692384" y="1539171"/>
                  </a:moveTo>
                  <a:cubicBezTo>
                    <a:pt x="6715054" y="1539171"/>
                    <a:pt x="6733430" y="1558007"/>
                    <a:pt x="6733430" y="1581243"/>
                  </a:cubicBezTo>
                  <a:cubicBezTo>
                    <a:pt x="6733430" y="1604479"/>
                    <a:pt x="6715054" y="1623315"/>
                    <a:pt x="6692384" y="1623315"/>
                  </a:cubicBezTo>
                  <a:cubicBezTo>
                    <a:pt x="6669714" y="1623315"/>
                    <a:pt x="6651338" y="1604479"/>
                    <a:pt x="6651338" y="1581243"/>
                  </a:cubicBezTo>
                  <a:cubicBezTo>
                    <a:pt x="6651338" y="1558007"/>
                    <a:pt x="6669714" y="1539171"/>
                    <a:pt x="6692384" y="1539171"/>
                  </a:cubicBezTo>
                  <a:close/>
                  <a:moveTo>
                    <a:pt x="1528926" y="1537125"/>
                  </a:moveTo>
                  <a:cubicBezTo>
                    <a:pt x="1536860" y="1537125"/>
                    <a:pt x="1543292" y="1543557"/>
                    <a:pt x="1543292" y="1551491"/>
                  </a:cubicBezTo>
                  <a:cubicBezTo>
                    <a:pt x="1543292" y="1559425"/>
                    <a:pt x="1536860" y="1565857"/>
                    <a:pt x="1528926" y="1565857"/>
                  </a:cubicBezTo>
                  <a:cubicBezTo>
                    <a:pt x="1520992" y="1565857"/>
                    <a:pt x="1514560" y="1559425"/>
                    <a:pt x="1514560" y="1551491"/>
                  </a:cubicBezTo>
                  <a:cubicBezTo>
                    <a:pt x="1514560" y="1543557"/>
                    <a:pt x="1520992" y="1537125"/>
                    <a:pt x="1528926" y="1537125"/>
                  </a:cubicBezTo>
                  <a:close/>
                  <a:moveTo>
                    <a:pt x="6935576" y="1487870"/>
                  </a:moveTo>
                  <a:cubicBezTo>
                    <a:pt x="6970146" y="1487870"/>
                    <a:pt x="6998170" y="1515435"/>
                    <a:pt x="6998170" y="1549438"/>
                  </a:cubicBezTo>
                  <a:cubicBezTo>
                    <a:pt x="6998170" y="1583441"/>
                    <a:pt x="6970146" y="1611006"/>
                    <a:pt x="6935576" y="1611006"/>
                  </a:cubicBezTo>
                  <a:cubicBezTo>
                    <a:pt x="6901006" y="1611006"/>
                    <a:pt x="6872982" y="1583441"/>
                    <a:pt x="6872982" y="1549438"/>
                  </a:cubicBezTo>
                  <a:cubicBezTo>
                    <a:pt x="6872982" y="1515435"/>
                    <a:pt x="6901006" y="1487870"/>
                    <a:pt x="6935576" y="1487870"/>
                  </a:cubicBezTo>
                  <a:close/>
                  <a:moveTo>
                    <a:pt x="7180818" y="1473506"/>
                  </a:moveTo>
                  <a:cubicBezTo>
                    <a:pt x="7204620" y="1473506"/>
                    <a:pt x="7223914" y="1492801"/>
                    <a:pt x="7223914" y="1516603"/>
                  </a:cubicBezTo>
                  <a:cubicBezTo>
                    <a:pt x="7223914" y="1540406"/>
                    <a:pt x="7204620" y="1559700"/>
                    <a:pt x="7180818" y="1559700"/>
                  </a:cubicBezTo>
                  <a:cubicBezTo>
                    <a:pt x="7157016" y="1559700"/>
                    <a:pt x="7137722" y="1540406"/>
                    <a:pt x="7137722" y="1516603"/>
                  </a:cubicBezTo>
                  <a:cubicBezTo>
                    <a:pt x="7137722" y="1492801"/>
                    <a:pt x="7157016" y="1473506"/>
                    <a:pt x="7180818" y="1473506"/>
                  </a:cubicBezTo>
                  <a:close/>
                  <a:moveTo>
                    <a:pt x="1282656" y="1469404"/>
                  </a:moveTo>
                  <a:cubicBezTo>
                    <a:pt x="1309858" y="1469404"/>
                    <a:pt x="1331910" y="1491456"/>
                    <a:pt x="1331910" y="1518659"/>
                  </a:cubicBezTo>
                  <a:cubicBezTo>
                    <a:pt x="1331910" y="1545860"/>
                    <a:pt x="1309858" y="1567912"/>
                    <a:pt x="1282656" y="1567912"/>
                  </a:cubicBezTo>
                  <a:cubicBezTo>
                    <a:pt x="1255454" y="1567912"/>
                    <a:pt x="1233402" y="1545860"/>
                    <a:pt x="1233402" y="1518659"/>
                  </a:cubicBezTo>
                  <a:cubicBezTo>
                    <a:pt x="1233402" y="1491456"/>
                    <a:pt x="1255454" y="1469404"/>
                    <a:pt x="1282656" y="1469404"/>
                  </a:cubicBezTo>
                  <a:close/>
                  <a:moveTo>
                    <a:pt x="1046646" y="1467356"/>
                  </a:moveTo>
                  <a:cubicBezTo>
                    <a:pt x="1061382" y="1467356"/>
                    <a:pt x="1073326" y="1479301"/>
                    <a:pt x="1073326" y="1494035"/>
                  </a:cubicBezTo>
                  <a:cubicBezTo>
                    <a:pt x="1073326" y="1508769"/>
                    <a:pt x="1061382" y="1520714"/>
                    <a:pt x="1046646" y="1520714"/>
                  </a:cubicBezTo>
                  <a:cubicBezTo>
                    <a:pt x="1031914" y="1520714"/>
                    <a:pt x="1019968" y="1508769"/>
                    <a:pt x="1019968" y="1494035"/>
                  </a:cubicBezTo>
                  <a:cubicBezTo>
                    <a:pt x="1019968" y="1479301"/>
                    <a:pt x="1031914" y="1467356"/>
                    <a:pt x="1046646" y="1467356"/>
                  </a:cubicBezTo>
                  <a:close/>
                  <a:moveTo>
                    <a:pt x="7417854" y="1450936"/>
                  </a:moveTo>
                  <a:cubicBezTo>
                    <a:pt x="7441090" y="1450936"/>
                    <a:pt x="7459926" y="1469772"/>
                    <a:pt x="7459926" y="1493008"/>
                  </a:cubicBezTo>
                  <a:cubicBezTo>
                    <a:pt x="7459926" y="1516244"/>
                    <a:pt x="7441090" y="1535080"/>
                    <a:pt x="7417854" y="1535080"/>
                  </a:cubicBezTo>
                  <a:cubicBezTo>
                    <a:pt x="7394618" y="1535080"/>
                    <a:pt x="7375782" y="1516244"/>
                    <a:pt x="7375782" y="1493008"/>
                  </a:cubicBezTo>
                  <a:cubicBezTo>
                    <a:pt x="7375782" y="1469772"/>
                    <a:pt x="7394618" y="1450936"/>
                    <a:pt x="7417854" y="1450936"/>
                  </a:cubicBezTo>
                  <a:close/>
                  <a:moveTo>
                    <a:pt x="2001970" y="1366784"/>
                  </a:moveTo>
                  <a:cubicBezTo>
                    <a:pt x="2013870" y="1366784"/>
                    <a:pt x="2023518" y="1376431"/>
                    <a:pt x="2023518" y="1388332"/>
                  </a:cubicBezTo>
                  <a:cubicBezTo>
                    <a:pt x="2023518" y="1400233"/>
                    <a:pt x="2013870" y="1409881"/>
                    <a:pt x="2001970" y="1409881"/>
                  </a:cubicBezTo>
                  <a:cubicBezTo>
                    <a:pt x="1990070" y="1409881"/>
                    <a:pt x="1980422" y="1400233"/>
                    <a:pt x="1980422" y="1388332"/>
                  </a:cubicBezTo>
                  <a:cubicBezTo>
                    <a:pt x="1980422" y="1376431"/>
                    <a:pt x="1990070" y="1366784"/>
                    <a:pt x="2001970" y="1366784"/>
                  </a:cubicBezTo>
                  <a:close/>
                  <a:moveTo>
                    <a:pt x="6463558" y="1348313"/>
                  </a:moveTo>
                  <a:cubicBezTo>
                    <a:pt x="6485660" y="1348313"/>
                    <a:pt x="6503578" y="1365771"/>
                    <a:pt x="6503578" y="1387306"/>
                  </a:cubicBezTo>
                  <a:cubicBezTo>
                    <a:pt x="6503578" y="1408841"/>
                    <a:pt x="6485660" y="1426299"/>
                    <a:pt x="6463558" y="1426299"/>
                  </a:cubicBezTo>
                  <a:cubicBezTo>
                    <a:pt x="6441456" y="1426299"/>
                    <a:pt x="6423538" y="1408841"/>
                    <a:pt x="6423538" y="1387306"/>
                  </a:cubicBezTo>
                  <a:cubicBezTo>
                    <a:pt x="6423538" y="1365771"/>
                    <a:pt x="6441456" y="1348313"/>
                    <a:pt x="6463558" y="1348313"/>
                  </a:cubicBezTo>
                  <a:close/>
                  <a:moveTo>
                    <a:pt x="1749542" y="1329847"/>
                  </a:moveTo>
                  <a:cubicBezTo>
                    <a:pt x="1758044" y="1329847"/>
                    <a:pt x="1764934" y="1337198"/>
                    <a:pt x="1764934" y="1346265"/>
                  </a:cubicBezTo>
                  <a:cubicBezTo>
                    <a:pt x="1764934" y="1355332"/>
                    <a:pt x="1758044" y="1362683"/>
                    <a:pt x="1749542" y="1362683"/>
                  </a:cubicBezTo>
                  <a:cubicBezTo>
                    <a:pt x="1741042" y="1362683"/>
                    <a:pt x="1734150" y="1355332"/>
                    <a:pt x="1734150" y="1346265"/>
                  </a:cubicBezTo>
                  <a:cubicBezTo>
                    <a:pt x="1734150" y="1337198"/>
                    <a:pt x="1741042" y="1329847"/>
                    <a:pt x="1749542" y="1329847"/>
                  </a:cubicBezTo>
                  <a:close/>
                  <a:moveTo>
                    <a:pt x="6714958" y="1286749"/>
                  </a:moveTo>
                  <a:cubicBezTo>
                    <a:pt x="6747828" y="1286749"/>
                    <a:pt x="6774474" y="1313395"/>
                    <a:pt x="6774474" y="1346264"/>
                  </a:cubicBezTo>
                  <a:cubicBezTo>
                    <a:pt x="6774474" y="1379133"/>
                    <a:pt x="6747828" y="1405779"/>
                    <a:pt x="6714958" y="1405779"/>
                  </a:cubicBezTo>
                  <a:cubicBezTo>
                    <a:pt x="6682090" y="1405779"/>
                    <a:pt x="6655444" y="1379133"/>
                    <a:pt x="6655444" y="1346264"/>
                  </a:cubicBezTo>
                  <a:cubicBezTo>
                    <a:pt x="6655444" y="1313395"/>
                    <a:pt x="6682090" y="1286749"/>
                    <a:pt x="6714958" y="1286749"/>
                  </a:cubicBezTo>
                  <a:close/>
                  <a:moveTo>
                    <a:pt x="6968410" y="1260073"/>
                  </a:moveTo>
                  <a:cubicBezTo>
                    <a:pt x="6992780" y="1260073"/>
                    <a:pt x="7012534" y="1279828"/>
                    <a:pt x="7012534" y="1304198"/>
                  </a:cubicBezTo>
                  <a:cubicBezTo>
                    <a:pt x="7012534" y="1328566"/>
                    <a:pt x="6992780" y="1348321"/>
                    <a:pt x="6968410" y="1348321"/>
                  </a:cubicBezTo>
                  <a:cubicBezTo>
                    <a:pt x="6944042" y="1348321"/>
                    <a:pt x="6924286" y="1328566"/>
                    <a:pt x="6924286" y="1304198"/>
                  </a:cubicBezTo>
                  <a:cubicBezTo>
                    <a:pt x="6924286" y="1279828"/>
                    <a:pt x="6944042" y="1260073"/>
                    <a:pt x="6968410" y="1260073"/>
                  </a:cubicBezTo>
                  <a:close/>
                  <a:moveTo>
                    <a:pt x="1496090" y="1255970"/>
                  </a:moveTo>
                  <a:cubicBezTo>
                    <a:pt x="1523292" y="1255970"/>
                    <a:pt x="1545344" y="1278022"/>
                    <a:pt x="1545344" y="1305224"/>
                  </a:cubicBezTo>
                  <a:cubicBezTo>
                    <a:pt x="1545344" y="1332426"/>
                    <a:pt x="1523292" y="1354477"/>
                    <a:pt x="1496090" y="1354477"/>
                  </a:cubicBezTo>
                  <a:cubicBezTo>
                    <a:pt x="1468888" y="1354477"/>
                    <a:pt x="1446836" y="1332426"/>
                    <a:pt x="1446836" y="1305224"/>
                  </a:cubicBezTo>
                  <a:cubicBezTo>
                    <a:pt x="1446836" y="1278022"/>
                    <a:pt x="1468888" y="1255970"/>
                    <a:pt x="1496090" y="1255970"/>
                  </a:cubicBezTo>
                  <a:close/>
                  <a:moveTo>
                    <a:pt x="1251872" y="1245713"/>
                  </a:moveTo>
                  <a:cubicBezTo>
                    <a:pt x="1267740" y="1245713"/>
                    <a:pt x="1280604" y="1258577"/>
                    <a:pt x="1280604" y="1274445"/>
                  </a:cubicBezTo>
                  <a:cubicBezTo>
                    <a:pt x="1280604" y="1290312"/>
                    <a:pt x="1267740" y="1303177"/>
                    <a:pt x="1251872" y="1303177"/>
                  </a:cubicBezTo>
                  <a:cubicBezTo>
                    <a:pt x="1236004" y="1303177"/>
                    <a:pt x="1223140" y="1290312"/>
                    <a:pt x="1223140" y="1274445"/>
                  </a:cubicBezTo>
                  <a:cubicBezTo>
                    <a:pt x="1223140" y="1258577"/>
                    <a:pt x="1236004" y="1245713"/>
                    <a:pt x="1251872" y="1245713"/>
                  </a:cubicBezTo>
                  <a:close/>
                  <a:moveTo>
                    <a:pt x="7212630" y="1231345"/>
                  </a:moveTo>
                  <a:cubicBezTo>
                    <a:pt x="7235866" y="1231345"/>
                    <a:pt x="7254702" y="1249721"/>
                    <a:pt x="7254702" y="1272390"/>
                  </a:cubicBezTo>
                  <a:cubicBezTo>
                    <a:pt x="7254702" y="1295059"/>
                    <a:pt x="7235866" y="1313435"/>
                    <a:pt x="7212630" y="1313435"/>
                  </a:cubicBezTo>
                  <a:cubicBezTo>
                    <a:pt x="7189394" y="1313435"/>
                    <a:pt x="7170558" y="1295059"/>
                    <a:pt x="7170558" y="1272390"/>
                  </a:cubicBezTo>
                  <a:cubicBezTo>
                    <a:pt x="7170558" y="1249721"/>
                    <a:pt x="7189394" y="1231345"/>
                    <a:pt x="7212630" y="1231345"/>
                  </a:cubicBezTo>
                  <a:close/>
                  <a:moveTo>
                    <a:pt x="2245162" y="1190290"/>
                  </a:moveTo>
                  <a:cubicBezTo>
                    <a:pt x="2257630" y="1190290"/>
                    <a:pt x="2267736" y="1200397"/>
                    <a:pt x="2267736" y="1212865"/>
                  </a:cubicBezTo>
                  <a:cubicBezTo>
                    <a:pt x="2267736" y="1225333"/>
                    <a:pt x="2257630" y="1235440"/>
                    <a:pt x="2245162" y="1235440"/>
                  </a:cubicBezTo>
                  <a:cubicBezTo>
                    <a:pt x="2232694" y="1235440"/>
                    <a:pt x="2222586" y="1225333"/>
                    <a:pt x="2222586" y="1212865"/>
                  </a:cubicBezTo>
                  <a:cubicBezTo>
                    <a:pt x="2222586" y="1200397"/>
                    <a:pt x="2232694" y="1190290"/>
                    <a:pt x="2245162" y="1190290"/>
                  </a:cubicBezTo>
                  <a:close/>
                  <a:moveTo>
                    <a:pt x="6218314" y="1173871"/>
                  </a:moveTo>
                  <a:cubicBezTo>
                    <a:pt x="6239850" y="1173871"/>
                    <a:pt x="6257308" y="1191329"/>
                    <a:pt x="6257308" y="1212864"/>
                  </a:cubicBezTo>
                  <a:cubicBezTo>
                    <a:pt x="6257308" y="1234399"/>
                    <a:pt x="6239850" y="1251857"/>
                    <a:pt x="6218314" y="1251857"/>
                  </a:cubicBezTo>
                  <a:cubicBezTo>
                    <a:pt x="6196780" y="1251857"/>
                    <a:pt x="6179322" y="1234399"/>
                    <a:pt x="6179322" y="1212864"/>
                  </a:cubicBezTo>
                  <a:cubicBezTo>
                    <a:pt x="6179322" y="1191329"/>
                    <a:pt x="6196780" y="1173871"/>
                    <a:pt x="6218314" y="1173871"/>
                  </a:cubicBezTo>
                  <a:close/>
                  <a:moveTo>
                    <a:pt x="1984524" y="1143093"/>
                  </a:moveTo>
                  <a:cubicBezTo>
                    <a:pt x="1994726" y="1143093"/>
                    <a:pt x="2002994" y="1151362"/>
                    <a:pt x="2002994" y="1161563"/>
                  </a:cubicBezTo>
                  <a:cubicBezTo>
                    <a:pt x="2002994" y="1171764"/>
                    <a:pt x="1994726" y="1180033"/>
                    <a:pt x="1984524" y="1180033"/>
                  </a:cubicBezTo>
                  <a:cubicBezTo>
                    <a:pt x="1974322" y="1180033"/>
                    <a:pt x="1966054" y="1171764"/>
                    <a:pt x="1966054" y="1161563"/>
                  </a:cubicBezTo>
                  <a:cubicBezTo>
                    <a:pt x="1966054" y="1151362"/>
                    <a:pt x="1974322" y="1143093"/>
                    <a:pt x="1984524" y="1143093"/>
                  </a:cubicBezTo>
                  <a:close/>
                  <a:moveTo>
                    <a:pt x="6479978" y="1102047"/>
                  </a:moveTo>
                  <a:cubicBezTo>
                    <a:pt x="6512280" y="1102047"/>
                    <a:pt x="6538466" y="1128234"/>
                    <a:pt x="6538466" y="1160537"/>
                  </a:cubicBezTo>
                  <a:cubicBezTo>
                    <a:pt x="6538466" y="1192840"/>
                    <a:pt x="6512280" y="1219027"/>
                    <a:pt x="6479978" y="1219027"/>
                  </a:cubicBezTo>
                  <a:cubicBezTo>
                    <a:pt x="6447674" y="1219027"/>
                    <a:pt x="6421486" y="1192840"/>
                    <a:pt x="6421486" y="1160537"/>
                  </a:cubicBezTo>
                  <a:cubicBezTo>
                    <a:pt x="6421486" y="1128234"/>
                    <a:pt x="6447674" y="1102047"/>
                    <a:pt x="6479978" y="1102047"/>
                  </a:cubicBezTo>
                  <a:close/>
                  <a:moveTo>
                    <a:pt x="6740614" y="1063058"/>
                  </a:moveTo>
                  <a:cubicBezTo>
                    <a:pt x="6764982" y="1063058"/>
                    <a:pt x="6784738" y="1082813"/>
                    <a:pt x="6784738" y="1107182"/>
                  </a:cubicBezTo>
                  <a:cubicBezTo>
                    <a:pt x="6784738" y="1131551"/>
                    <a:pt x="6764982" y="1151305"/>
                    <a:pt x="6740614" y="1151305"/>
                  </a:cubicBezTo>
                  <a:cubicBezTo>
                    <a:pt x="6716244" y="1151305"/>
                    <a:pt x="6696490" y="1131551"/>
                    <a:pt x="6696490" y="1107182"/>
                  </a:cubicBezTo>
                  <a:cubicBezTo>
                    <a:pt x="6696490" y="1082813"/>
                    <a:pt x="6716244" y="1063058"/>
                    <a:pt x="6740614" y="1063058"/>
                  </a:cubicBezTo>
                  <a:close/>
                  <a:moveTo>
                    <a:pt x="1723890" y="1061007"/>
                  </a:moveTo>
                  <a:cubicBezTo>
                    <a:pt x="1751090" y="1061007"/>
                    <a:pt x="1773142" y="1082599"/>
                    <a:pt x="1773142" y="1109235"/>
                  </a:cubicBezTo>
                  <a:cubicBezTo>
                    <a:pt x="1773142" y="1135871"/>
                    <a:pt x="1751090" y="1157463"/>
                    <a:pt x="1723890" y="1157463"/>
                  </a:cubicBezTo>
                  <a:cubicBezTo>
                    <a:pt x="1696686" y="1157463"/>
                    <a:pt x="1674634" y="1135871"/>
                    <a:pt x="1674634" y="1109235"/>
                  </a:cubicBezTo>
                  <a:cubicBezTo>
                    <a:pt x="1674634" y="1082599"/>
                    <a:pt x="1696686" y="1061007"/>
                    <a:pt x="1723890" y="1061007"/>
                  </a:cubicBezTo>
                  <a:close/>
                  <a:moveTo>
                    <a:pt x="1471462" y="1040489"/>
                  </a:moveTo>
                  <a:cubicBezTo>
                    <a:pt x="1487330" y="1040489"/>
                    <a:pt x="1500194" y="1053353"/>
                    <a:pt x="1500194" y="1069221"/>
                  </a:cubicBezTo>
                  <a:cubicBezTo>
                    <a:pt x="1500194" y="1085089"/>
                    <a:pt x="1487330" y="1097953"/>
                    <a:pt x="1471462" y="1097953"/>
                  </a:cubicBezTo>
                  <a:cubicBezTo>
                    <a:pt x="1455594" y="1097953"/>
                    <a:pt x="1442730" y="1085089"/>
                    <a:pt x="1442730" y="1069221"/>
                  </a:cubicBezTo>
                  <a:cubicBezTo>
                    <a:pt x="1442730" y="1053353"/>
                    <a:pt x="1455594" y="1040489"/>
                    <a:pt x="1471462" y="1040489"/>
                  </a:cubicBezTo>
                  <a:close/>
                  <a:moveTo>
                    <a:pt x="2503742" y="1034319"/>
                  </a:moveTo>
                  <a:cubicBezTo>
                    <a:pt x="2517344" y="1034319"/>
                    <a:pt x="2528370" y="1045345"/>
                    <a:pt x="2528370" y="1058946"/>
                  </a:cubicBezTo>
                  <a:cubicBezTo>
                    <a:pt x="2528370" y="1072547"/>
                    <a:pt x="2517344" y="1083573"/>
                    <a:pt x="2503742" y="1083573"/>
                  </a:cubicBezTo>
                  <a:cubicBezTo>
                    <a:pt x="2490142" y="1083573"/>
                    <a:pt x="2479116" y="1072547"/>
                    <a:pt x="2479116" y="1058946"/>
                  </a:cubicBezTo>
                  <a:cubicBezTo>
                    <a:pt x="2479116" y="1045345"/>
                    <a:pt x="2490142" y="1034319"/>
                    <a:pt x="2503742" y="1034319"/>
                  </a:cubicBezTo>
                  <a:close/>
                  <a:moveTo>
                    <a:pt x="6992012" y="1026121"/>
                  </a:moveTo>
                  <a:cubicBezTo>
                    <a:pt x="7014682" y="1026121"/>
                    <a:pt x="7033058" y="1044497"/>
                    <a:pt x="7033058" y="1067165"/>
                  </a:cubicBezTo>
                  <a:cubicBezTo>
                    <a:pt x="7033058" y="1089834"/>
                    <a:pt x="7014682" y="1108210"/>
                    <a:pt x="6992012" y="1108210"/>
                  </a:cubicBezTo>
                  <a:cubicBezTo>
                    <a:pt x="6969342" y="1108210"/>
                    <a:pt x="6950966" y="1089834"/>
                    <a:pt x="6950966" y="1067165"/>
                  </a:cubicBezTo>
                  <a:cubicBezTo>
                    <a:pt x="6950966" y="1044497"/>
                    <a:pt x="6969342" y="1026121"/>
                    <a:pt x="6992012" y="1026121"/>
                  </a:cubicBezTo>
                  <a:close/>
                  <a:moveTo>
                    <a:pt x="5960758" y="1019953"/>
                  </a:moveTo>
                  <a:cubicBezTo>
                    <a:pt x="5981726" y="1019953"/>
                    <a:pt x="5998724" y="1036951"/>
                    <a:pt x="5998724" y="1057920"/>
                  </a:cubicBezTo>
                  <a:cubicBezTo>
                    <a:pt x="5998724" y="1078889"/>
                    <a:pt x="5981726" y="1095887"/>
                    <a:pt x="5960758" y="1095887"/>
                  </a:cubicBezTo>
                  <a:cubicBezTo>
                    <a:pt x="5939788" y="1095887"/>
                    <a:pt x="5922790" y="1078889"/>
                    <a:pt x="5922790" y="1057920"/>
                  </a:cubicBezTo>
                  <a:cubicBezTo>
                    <a:pt x="5922790" y="1036951"/>
                    <a:pt x="5939788" y="1019953"/>
                    <a:pt x="5960758" y="1019953"/>
                  </a:cubicBezTo>
                  <a:close/>
                  <a:moveTo>
                    <a:pt x="2234900" y="972756"/>
                  </a:moveTo>
                  <a:cubicBezTo>
                    <a:pt x="2246234" y="972756"/>
                    <a:pt x="2255422" y="982404"/>
                    <a:pt x="2255422" y="994305"/>
                  </a:cubicBezTo>
                  <a:cubicBezTo>
                    <a:pt x="2255422" y="1006206"/>
                    <a:pt x="2246234" y="1015854"/>
                    <a:pt x="2234900" y="1015854"/>
                  </a:cubicBezTo>
                  <a:cubicBezTo>
                    <a:pt x="2223566" y="1015854"/>
                    <a:pt x="2214378" y="1006206"/>
                    <a:pt x="2214378" y="994305"/>
                  </a:cubicBezTo>
                  <a:cubicBezTo>
                    <a:pt x="2214378" y="982404"/>
                    <a:pt x="2223566" y="972756"/>
                    <a:pt x="2234900" y="972756"/>
                  </a:cubicBezTo>
                  <a:close/>
                  <a:moveTo>
                    <a:pt x="6230628" y="937867"/>
                  </a:moveTo>
                  <a:cubicBezTo>
                    <a:pt x="6261230" y="937867"/>
                    <a:pt x="6286038" y="962675"/>
                    <a:pt x="6286038" y="993278"/>
                  </a:cubicBezTo>
                  <a:cubicBezTo>
                    <a:pt x="6286038" y="1023881"/>
                    <a:pt x="6261230" y="1048689"/>
                    <a:pt x="6230628" y="1048689"/>
                  </a:cubicBezTo>
                  <a:cubicBezTo>
                    <a:pt x="6200026" y="1048689"/>
                    <a:pt x="6175218" y="1023881"/>
                    <a:pt x="6175218" y="993278"/>
                  </a:cubicBezTo>
                  <a:cubicBezTo>
                    <a:pt x="6175218" y="962675"/>
                    <a:pt x="6200026" y="937867"/>
                    <a:pt x="6230628" y="937867"/>
                  </a:cubicBezTo>
                  <a:close/>
                  <a:moveTo>
                    <a:pt x="2772590" y="900924"/>
                  </a:moveTo>
                  <a:cubicBezTo>
                    <a:pt x="2786190" y="900924"/>
                    <a:pt x="2797216" y="912410"/>
                    <a:pt x="2797216" y="926578"/>
                  </a:cubicBezTo>
                  <a:cubicBezTo>
                    <a:pt x="2797216" y="940746"/>
                    <a:pt x="2786190" y="952232"/>
                    <a:pt x="2772590" y="952232"/>
                  </a:cubicBezTo>
                  <a:cubicBezTo>
                    <a:pt x="2758988" y="952232"/>
                    <a:pt x="2747962" y="940746"/>
                    <a:pt x="2747962" y="926578"/>
                  </a:cubicBezTo>
                  <a:cubicBezTo>
                    <a:pt x="2747962" y="912410"/>
                    <a:pt x="2758988" y="900924"/>
                    <a:pt x="2772590" y="900924"/>
                  </a:cubicBezTo>
                  <a:close/>
                  <a:moveTo>
                    <a:pt x="5691914" y="890661"/>
                  </a:moveTo>
                  <a:cubicBezTo>
                    <a:pt x="5711748" y="890661"/>
                    <a:pt x="5727828" y="906741"/>
                    <a:pt x="5727828" y="926576"/>
                  </a:cubicBezTo>
                  <a:cubicBezTo>
                    <a:pt x="5727828" y="946411"/>
                    <a:pt x="5711748" y="962491"/>
                    <a:pt x="5691914" y="962491"/>
                  </a:cubicBezTo>
                  <a:cubicBezTo>
                    <a:pt x="5672078" y="962491"/>
                    <a:pt x="5655998" y="946411"/>
                    <a:pt x="5655998" y="926576"/>
                  </a:cubicBezTo>
                  <a:cubicBezTo>
                    <a:pt x="5655998" y="906741"/>
                    <a:pt x="5672078" y="890661"/>
                    <a:pt x="5691914" y="890661"/>
                  </a:cubicBezTo>
                  <a:close/>
                  <a:moveTo>
                    <a:pt x="6498446" y="884513"/>
                  </a:moveTo>
                  <a:cubicBezTo>
                    <a:pt x="6522816" y="884513"/>
                    <a:pt x="6542570" y="904727"/>
                    <a:pt x="6542570" y="929663"/>
                  </a:cubicBezTo>
                  <a:cubicBezTo>
                    <a:pt x="6542570" y="954599"/>
                    <a:pt x="6522816" y="974813"/>
                    <a:pt x="6498446" y="974813"/>
                  </a:cubicBezTo>
                  <a:cubicBezTo>
                    <a:pt x="6474078" y="974813"/>
                    <a:pt x="6454322" y="954599"/>
                    <a:pt x="6454322" y="929663"/>
                  </a:cubicBezTo>
                  <a:cubicBezTo>
                    <a:pt x="6454322" y="904727"/>
                    <a:pt x="6474078" y="884513"/>
                    <a:pt x="6498446" y="884513"/>
                  </a:cubicBezTo>
                  <a:close/>
                  <a:moveTo>
                    <a:pt x="1966054" y="882461"/>
                  </a:moveTo>
                  <a:cubicBezTo>
                    <a:pt x="1993256" y="882461"/>
                    <a:pt x="2015308" y="904053"/>
                    <a:pt x="2015308" y="930689"/>
                  </a:cubicBezTo>
                  <a:cubicBezTo>
                    <a:pt x="2015308" y="957325"/>
                    <a:pt x="1993256" y="978917"/>
                    <a:pt x="1966054" y="978917"/>
                  </a:cubicBezTo>
                  <a:cubicBezTo>
                    <a:pt x="1938852" y="978917"/>
                    <a:pt x="1916800" y="957325"/>
                    <a:pt x="1916800" y="930689"/>
                  </a:cubicBezTo>
                  <a:cubicBezTo>
                    <a:pt x="1916800" y="904053"/>
                    <a:pt x="1938852" y="882461"/>
                    <a:pt x="1966054" y="882461"/>
                  </a:cubicBezTo>
                  <a:close/>
                  <a:moveTo>
                    <a:pt x="1706446" y="851683"/>
                  </a:moveTo>
                  <a:cubicBezTo>
                    <a:pt x="1722882" y="851683"/>
                    <a:pt x="1736204" y="865006"/>
                    <a:pt x="1736204" y="881440"/>
                  </a:cubicBezTo>
                  <a:cubicBezTo>
                    <a:pt x="1736204" y="897876"/>
                    <a:pt x="1722882" y="911199"/>
                    <a:pt x="1706446" y="911199"/>
                  </a:cubicBezTo>
                  <a:cubicBezTo>
                    <a:pt x="1690010" y="911199"/>
                    <a:pt x="1676688" y="897876"/>
                    <a:pt x="1676688" y="881440"/>
                  </a:cubicBezTo>
                  <a:cubicBezTo>
                    <a:pt x="1676688" y="865006"/>
                    <a:pt x="1690010" y="851683"/>
                    <a:pt x="1706446" y="851683"/>
                  </a:cubicBezTo>
                  <a:close/>
                  <a:moveTo>
                    <a:pt x="6758056" y="837314"/>
                  </a:moveTo>
                  <a:cubicBezTo>
                    <a:pt x="6780726" y="837314"/>
                    <a:pt x="6799102" y="855690"/>
                    <a:pt x="6799102" y="878359"/>
                  </a:cubicBezTo>
                  <a:cubicBezTo>
                    <a:pt x="6799102" y="901028"/>
                    <a:pt x="6780726" y="919404"/>
                    <a:pt x="6758056" y="919404"/>
                  </a:cubicBezTo>
                  <a:cubicBezTo>
                    <a:pt x="6735386" y="919404"/>
                    <a:pt x="6717010" y="901028"/>
                    <a:pt x="6717010" y="878359"/>
                  </a:cubicBezTo>
                  <a:cubicBezTo>
                    <a:pt x="6717010" y="855690"/>
                    <a:pt x="6735386" y="837314"/>
                    <a:pt x="6758056" y="837314"/>
                  </a:cubicBezTo>
                  <a:close/>
                  <a:moveTo>
                    <a:pt x="2496562" y="822942"/>
                  </a:moveTo>
                  <a:cubicBezTo>
                    <a:pt x="2509594" y="822942"/>
                    <a:pt x="2520162" y="833509"/>
                    <a:pt x="2520162" y="846543"/>
                  </a:cubicBezTo>
                  <a:cubicBezTo>
                    <a:pt x="2520162" y="859577"/>
                    <a:pt x="2509594" y="870144"/>
                    <a:pt x="2496562" y="870144"/>
                  </a:cubicBezTo>
                  <a:cubicBezTo>
                    <a:pt x="2483526" y="870144"/>
                    <a:pt x="2472960" y="859577"/>
                    <a:pt x="2472960" y="846543"/>
                  </a:cubicBezTo>
                  <a:cubicBezTo>
                    <a:pt x="2472960" y="833509"/>
                    <a:pt x="2483526" y="822942"/>
                    <a:pt x="2496562" y="822942"/>
                  </a:cubicBezTo>
                  <a:close/>
                  <a:moveTo>
                    <a:pt x="5967940" y="794210"/>
                  </a:moveTo>
                  <a:cubicBezTo>
                    <a:pt x="5997410" y="794210"/>
                    <a:pt x="6021298" y="817640"/>
                    <a:pt x="6021298" y="846543"/>
                  </a:cubicBezTo>
                  <a:cubicBezTo>
                    <a:pt x="6021298" y="875446"/>
                    <a:pt x="5997410" y="898876"/>
                    <a:pt x="5967940" y="898876"/>
                  </a:cubicBezTo>
                  <a:cubicBezTo>
                    <a:pt x="5938470" y="898876"/>
                    <a:pt x="5914582" y="875446"/>
                    <a:pt x="5914582" y="846543"/>
                  </a:cubicBezTo>
                  <a:cubicBezTo>
                    <a:pt x="5914582" y="817640"/>
                    <a:pt x="5938470" y="794210"/>
                    <a:pt x="5967940" y="794210"/>
                  </a:cubicBezTo>
                  <a:close/>
                  <a:moveTo>
                    <a:pt x="3052722" y="792154"/>
                  </a:moveTo>
                  <a:cubicBezTo>
                    <a:pt x="3066890" y="792154"/>
                    <a:pt x="3078376" y="804099"/>
                    <a:pt x="3078376" y="818833"/>
                  </a:cubicBezTo>
                  <a:cubicBezTo>
                    <a:pt x="3078376" y="833567"/>
                    <a:pt x="3066890" y="845512"/>
                    <a:pt x="3052722" y="845512"/>
                  </a:cubicBezTo>
                  <a:cubicBezTo>
                    <a:pt x="3038554" y="845512"/>
                    <a:pt x="3027068" y="833567"/>
                    <a:pt x="3027068" y="818833"/>
                  </a:cubicBezTo>
                  <a:cubicBezTo>
                    <a:pt x="3027068" y="804099"/>
                    <a:pt x="3038554" y="792154"/>
                    <a:pt x="3052722" y="792154"/>
                  </a:cubicBezTo>
                  <a:close/>
                  <a:moveTo>
                    <a:pt x="5411780" y="781893"/>
                  </a:moveTo>
                  <a:cubicBezTo>
                    <a:pt x="5431048" y="781893"/>
                    <a:pt x="5446668" y="797513"/>
                    <a:pt x="5446668" y="816781"/>
                  </a:cubicBezTo>
                  <a:cubicBezTo>
                    <a:pt x="5446668" y="836049"/>
                    <a:pt x="5431048" y="851669"/>
                    <a:pt x="5411780" y="851669"/>
                  </a:cubicBezTo>
                  <a:cubicBezTo>
                    <a:pt x="5392512" y="851669"/>
                    <a:pt x="5376892" y="836049"/>
                    <a:pt x="5376892" y="816781"/>
                  </a:cubicBezTo>
                  <a:cubicBezTo>
                    <a:pt x="5376892" y="797513"/>
                    <a:pt x="5392512" y="781893"/>
                    <a:pt x="5411780" y="781893"/>
                  </a:cubicBezTo>
                  <a:close/>
                  <a:moveTo>
                    <a:pt x="6242942" y="724437"/>
                  </a:moveTo>
                  <a:cubicBezTo>
                    <a:pt x="6267878" y="724437"/>
                    <a:pt x="6288090" y="744651"/>
                    <a:pt x="6288090" y="769587"/>
                  </a:cubicBezTo>
                  <a:cubicBezTo>
                    <a:pt x="6288090" y="794523"/>
                    <a:pt x="6267878" y="814737"/>
                    <a:pt x="6242942" y="814737"/>
                  </a:cubicBezTo>
                  <a:cubicBezTo>
                    <a:pt x="6218006" y="814737"/>
                    <a:pt x="6197790" y="794523"/>
                    <a:pt x="6197790" y="769587"/>
                  </a:cubicBezTo>
                  <a:cubicBezTo>
                    <a:pt x="6197790" y="744651"/>
                    <a:pt x="6218006" y="724437"/>
                    <a:pt x="6242942" y="724437"/>
                  </a:cubicBezTo>
                  <a:close/>
                  <a:moveTo>
                    <a:pt x="2219506" y="720335"/>
                  </a:moveTo>
                  <a:cubicBezTo>
                    <a:pt x="2246142" y="720335"/>
                    <a:pt x="2267734" y="742387"/>
                    <a:pt x="2267734" y="769589"/>
                  </a:cubicBezTo>
                  <a:cubicBezTo>
                    <a:pt x="2267734" y="796791"/>
                    <a:pt x="2246142" y="818842"/>
                    <a:pt x="2219506" y="818842"/>
                  </a:cubicBezTo>
                  <a:cubicBezTo>
                    <a:pt x="2192870" y="818842"/>
                    <a:pt x="2171278" y="796791"/>
                    <a:pt x="2171278" y="769589"/>
                  </a:cubicBezTo>
                  <a:cubicBezTo>
                    <a:pt x="2171278" y="742387"/>
                    <a:pt x="2192870" y="720335"/>
                    <a:pt x="2219506" y="720335"/>
                  </a:cubicBezTo>
                  <a:close/>
                  <a:moveTo>
                    <a:pt x="3340036" y="703908"/>
                  </a:moveTo>
                  <a:cubicBezTo>
                    <a:pt x="3355338" y="703908"/>
                    <a:pt x="3367742" y="716312"/>
                    <a:pt x="3367742" y="731614"/>
                  </a:cubicBezTo>
                  <a:cubicBezTo>
                    <a:pt x="3367742" y="746916"/>
                    <a:pt x="3355338" y="759320"/>
                    <a:pt x="3340036" y="759320"/>
                  </a:cubicBezTo>
                  <a:cubicBezTo>
                    <a:pt x="3324734" y="759320"/>
                    <a:pt x="3312330" y="746916"/>
                    <a:pt x="3312330" y="731614"/>
                  </a:cubicBezTo>
                  <a:cubicBezTo>
                    <a:pt x="3312330" y="716312"/>
                    <a:pt x="3324734" y="703908"/>
                    <a:pt x="3340036" y="703908"/>
                  </a:cubicBezTo>
                  <a:close/>
                  <a:moveTo>
                    <a:pt x="5123440" y="697750"/>
                  </a:moveTo>
                  <a:cubicBezTo>
                    <a:pt x="5142142" y="697750"/>
                    <a:pt x="5157302" y="712911"/>
                    <a:pt x="5157302" y="731613"/>
                  </a:cubicBezTo>
                  <a:cubicBezTo>
                    <a:pt x="5157302" y="750315"/>
                    <a:pt x="5142142" y="765476"/>
                    <a:pt x="5123440" y="765476"/>
                  </a:cubicBezTo>
                  <a:cubicBezTo>
                    <a:pt x="5104738" y="765476"/>
                    <a:pt x="5089578" y="750315"/>
                    <a:pt x="5089578" y="731613"/>
                  </a:cubicBezTo>
                  <a:cubicBezTo>
                    <a:pt x="5089578" y="712911"/>
                    <a:pt x="5104738" y="697750"/>
                    <a:pt x="5123440" y="697750"/>
                  </a:cubicBezTo>
                  <a:close/>
                  <a:moveTo>
                    <a:pt x="2768482" y="695703"/>
                  </a:moveTo>
                  <a:cubicBezTo>
                    <a:pt x="2783218" y="695703"/>
                    <a:pt x="2795162" y="707189"/>
                    <a:pt x="2795162" y="721357"/>
                  </a:cubicBezTo>
                  <a:cubicBezTo>
                    <a:pt x="2795162" y="735525"/>
                    <a:pt x="2783218" y="747011"/>
                    <a:pt x="2768482" y="747011"/>
                  </a:cubicBezTo>
                  <a:cubicBezTo>
                    <a:pt x="2753750" y="747011"/>
                    <a:pt x="2741804" y="735525"/>
                    <a:pt x="2741804" y="721357"/>
                  </a:cubicBezTo>
                  <a:cubicBezTo>
                    <a:pt x="2741804" y="707189"/>
                    <a:pt x="2753750" y="695703"/>
                    <a:pt x="2768482" y="695703"/>
                  </a:cubicBezTo>
                  <a:close/>
                  <a:moveTo>
                    <a:pt x="1952714" y="677241"/>
                  </a:moveTo>
                  <a:cubicBezTo>
                    <a:pt x="1970282" y="677241"/>
                    <a:pt x="1984526" y="691023"/>
                    <a:pt x="1984526" y="708025"/>
                  </a:cubicBezTo>
                  <a:cubicBezTo>
                    <a:pt x="1984526" y="725027"/>
                    <a:pt x="1970282" y="738809"/>
                    <a:pt x="1952714" y="738809"/>
                  </a:cubicBezTo>
                  <a:cubicBezTo>
                    <a:pt x="1935146" y="738809"/>
                    <a:pt x="1920906" y="725027"/>
                    <a:pt x="1920906" y="708025"/>
                  </a:cubicBezTo>
                  <a:cubicBezTo>
                    <a:pt x="1920906" y="691023"/>
                    <a:pt x="1935146" y="677241"/>
                    <a:pt x="1952714" y="677241"/>
                  </a:cubicBezTo>
                  <a:close/>
                  <a:moveTo>
                    <a:pt x="5696018" y="671076"/>
                  </a:moveTo>
                  <a:cubicBezTo>
                    <a:pt x="5723786" y="671076"/>
                    <a:pt x="5746298" y="693588"/>
                    <a:pt x="5746298" y="721357"/>
                  </a:cubicBezTo>
                  <a:cubicBezTo>
                    <a:pt x="5746298" y="749126"/>
                    <a:pt x="5723786" y="771638"/>
                    <a:pt x="5696018" y="771638"/>
                  </a:cubicBezTo>
                  <a:cubicBezTo>
                    <a:pt x="5668250" y="771638"/>
                    <a:pt x="5645738" y="749126"/>
                    <a:pt x="5645738" y="721357"/>
                  </a:cubicBezTo>
                  <a:cubicBezTo>
                    <a:pt x="5645738" y="693588"/>
                    <a:pt x="5668250" y="671076"/>
                    <a:pt x="5696018" y="671076"/>
                  </a:cubicBezTo>
                  <a:close/>
                  <a:moveTo>
                    <a:pt x="6509734" y="666979"/>
                  </a:moveTo>
                  <a:cubicBezTo>
                    <a:pt x="6532402" y="666979"/>
                    <a:pt x="6550778" y="685355"/>
                    <a:pt x="6550778" y="708024"/>
                  </a:cubicBezTo>
                  <a:cubicBezTo>
                    <a:pt x="6550778" y="730693"/>
                    <a:pt x="6532402" y="749069"/>
                    <a:pt x="6509734" y="749069"/>
                  </a:cubicBezTo>
                  <a:cubicBezTo>
                    <a:pt x="6487064" y="749069"/>
                    <a:pt x="6468688" y="730693"/>
                    <a:pt x="6468688" y="708024"/>
                  </a:cubicBezTo>
                  <a:cubicBezTo>
                    <a:pt x="6468688" y="685355"/>
                    <a:pt x="6487064" y="666979"/>
                    <a:pt x="6509734" y="666979"/>
                  </a:cubicBezTo>
                  <a:close/>
                  <a:moveTo>
                    <a:pt x="3634534" y="642340"/>
                  </a:moveTo>
                  <a:cubicBezTo>
                    <a:pt x="3650402" y="642340"/>
                    <a:pt x="3663266" y="655204"/>
                    <a:pt x="3663266" y="671072"/>
                  </a:cubicBezTo>
                  <a:cubicBezTo>
                    <a:pt x="3663266" y="686940"/>
                    <a:pt x="3650402" y="699804"/>
                    <a:pt x="3634534" y="699804"/>
                  </a:cubicBezTo>
                  <a:cubicBezTo>
                    <a:pt x="3618666" y="699804"/>
                    <a:pt x="3605802" y="686940"/>
                    <a:pt x="3605802" y="671072"/>
                  </a:cubicBezTo>
                  <a:cubicBezTo>
                    <a:pt x="3605802" y="655204"/>
                    <a:pt x="3618666" y="642340"/>
                    <a:pt x="3634534" y="642340"/>
                  </a:cubicBezTo>
                  <a:close/>
                  <a:moveTo>
                    <a:pt x="4829970" y="636183"/>
                  </a:moveTo>
                  <a:cubicBezTo>
                    <a:pt x="4848670" y="636183"/>
                    <a:pt x="4863832" y="651344"/>
                    <a:pt x="4863832" y="670046"/>
                  </a:cubicBezTo>
                  <a:cubicBezTo>
                    <a:pt x="4863832" y="688748"/>
                    <a:pt x="4848670" y="703909"/>
                    <a:pt x="4829970" y="703909"/>
                  </a:cubicBezTo>
                  <a:cubicBezTo>
                    <a:pt x="4811266" y="703909"/>
                    <a:pt x="4796106" y="688748"/>
                    <a:pt x="4796106" y="670046"/>
                  </a:cubicBezTo>
                  <a:cubicBezTo>
                    <a:pt x="4796106" y="651344"/>
                    <a:pt x="4811266" y="636183"/>
                    <a:pt x="4829970" y="636183"/>
                  </a:cubicBezTo>
                  <a:close/>
                  <a:moveTo>
                    <a:pt x="3931084" y="603347"/>
                  </a:moveTo>
                  <a:cubicBezTo>
                    <a:pt x="3947518" y="603347"/>
                    <a:pt x="3960842" y="616670"/>
                    <a:pt x="3960842" y="633105"/>
                  </a:cubicBezTo>
                  <a:cubicBezTo>
                    <a:pt x="3960842" y="649540"/>
                    <a:pt x="3947518" y="662863"/>
                    <a:pt x="3931084" y="662863"/>
                  </a:cubicBezTo>
                  <a:cubicBezTo>
                    <a:pt x="3914650" y="662863"/>
                    <a:pt x="3901326" y="649540"/>
                    <a:pt x="3901326" y="633105"/>
                  </a:cubicBezTo>
                  <a:cubicBezTo>
                    <a:pt x="3901326" y="616670"/>
                    <a:pt x="3914650" y="603347"/>
                    <a:pt x="3931084" y="603347"/>
                  </a:cubicBezTo>
                  <a:close/>
                  <a:moveTo>
                    <a:pt x="4532392" y="601295"/>
                  </a:moveTo>
                  <a:cubicBezTo>
                    <a:pt x="4549960" y="601295"/>
                    <a:pt x="4564202" y="615537"/>
                    <a:pt x="4564202" y="633105"/>
                  </a:cubicBezTo>
                  <a:cubicBezTo>
                    <a:pt x="4564202" y="650673"/>
                    <a:pt x="4549960" y="664915"/>
                    <a:pt x="4532392" y="664915"/>
                  </a:cubicBezTo>
                  <a:cubicBezTo>
                    <a:pt x="4514824" y="664915"/>
                    <a:pt x="4500582" y="650673"/>
                    <a:pt x="4500582" y="633105"/>
                  </a:cubicBezTo>
                  <a:cubicBezTo>
                    <a:pt x="4500582" y="615537"/>
                    <a:pt x="4514824" y="601295"/>
                    <a:pt x="4532392" y="601295"/>
                  </a:cubicBezTo>
                  <a:close/>
                  <a:moveTo>
                    <a:pt x="4231738" y="591033"/>
                  </a:moveTo>
                  <a:cubicBezTo>
                    <a:pt x="4248740" y="591033"/>
                    <a:pt x="4262522" y="604815"/>
                    <a:pt x="4262522" y="621817"/>
                  </a:cubicBezTo>
                  <a:cubicBezTo>
                    <a:pt x="4262522" y="638819"/>
                    <a:pt x="4248740" y="652601"/>
                    <a:pt x="4231738" y="652601"/>
                  </a:cubicBezTo>
                  <a:cubicBezTo>
                    <a:pt x="4214736" y="652601"/>
                    <a:pt x="4200954" y="638819"/>
                    <a:pt x="4200954" y="621817"/>
                  </a:cubicBezTo>
                  <a:cubicBezTo>
                    <a:pt x="4200954" y="604815"/>
                    <a:pt x="4214736" y="591033"/>
                    <a:pt x="4231738" y="591033"/>
                  </a:cubicBezTo>
                  <a:close/>
                  <a:moveTo>
                    <a:pt x="3050670" y="588986"/>
                  </a:moveTo>
                  <a:cubicBezTo>
                    <a:pt x="3065970" y="588986"/>
                    <a:pt x="3078374" y="601390"/>
                    <a:pt x="3078374" y="616692"/>
                  </a:cubicBezTo>
                  <a:cubicBezTo>
                    <a:pt x="3078374" y="631994"/>
                    <a:pt x="3065970" y="644398"/>
                    <a:pt x="3050670" y="644398"/>
                  </a:cubicBezTo>
                  <a:cubicBezTo>
                    <a:pt x="3035366" y="644398"/>
                    <a:pt x="3022962" y="631994"/>
                    <a:pt x="3022962" y="616692"/>
                  </a:cubicBezTo>
                  <a:cubicBezTo>
                    <a:pt x="3022962" y="601390"/>
                    <a:pt x="3035366" y="588986"/>
                    <a:pt x="3050670" y="588986"/>
                  </a:cubicBezTo>
                  <a:close/>
                  <a:moveTo>
                    <a:pt x="5977174" y="582832"/>
                  </a:moveTo>
                  <a:cubicBezTo>
                    <a:pt x="6002678" y="582832"/>
                    <a:pt x="6023350" y="603046"/>
                    <a:pt x="6023350" y="627982"/>
                  </a:cubicBezTo>
                  <a:cubicBezTo>
                    <a:pt x="6023350" y="652918"/>
                    <a:pt x="6002678" y="673132"/>
                    <a:pt x="5977174" y="673132"/>
                  </a:cubicBezTo>
                  <a:cubicBezTo>
                    <a:pt x="5951674" y="673132"/>
                    <a:pt x="5930998" y="652918"/>
                    <a:pt x="5930998" y="627982"/>
                  </a:cubicBezTo>
                  <a:cubicBezTo>
                    <a:pt x="5930998" y="603046"/>
                    <a:pt x="5951674" y="582832"/>
                    <a:pt x="5977174" y="582832"/>
                  </a:cubicBezTo>
                  <a:close/>
                  <a:moveTo>
                    <a:pt x="2486300" y="580782"/>
                  </a:moveTo>
                  <a:cubicBezTo>
                    <a:pt x="2512936" y="580782"/>
                    <a:pt x="2534528" y="602374"/>
                    <a:pt x="2534528" y="629010"/>
                  </a:cubicBezTo>
                  <a:cubicBezTo>
                    <a:pt x="2534528" y="655646"/>
                    <a:pt x="2512936" y="677238"/>
                    <a:pt x="2486300" y="677238"/>
                  </a:cubicBezTo>
                  <a:cubicBezTo>
                    <a:pt x="2459664" y="677238"/>
                    <a:pt x="2438072" y="655646"/>
                    <a:pt x="2438072" y="629010"/>
                  </a:cubicBezTo>
                  <a:cubicBezTo>
                    <a:pt x="2438072" y="602374"/>
                    <a:pt x="2459664" y="580782"/>
                    <a:pt x="2486300" y="580782"/>
                  </a:cubicBezTo>
                  <a:close/>
                  <a:moveTo>
                    <a:pt x="5413834" y="570515"/>
                  </a:moveTo>
                  <a:cubicBezTo>
                    <a:pt x="5439902" y="570515"/>
                    <a:pt x="5461034" y="591189"/>
                    <a:pt x="5461034" y="616691"/>
                  </a:cubicBezTo>
                  <a:cubicBezTo>
                    <a:pt x="5461034" y="642193"/>
                    <a:pt x="5439902" y="662867"/>
                    <a:pt x="5413834" y="662867"/>
                  </a:cubicBezTo>
                  <a:cubicBezTo>
                    <a:pt x="5387764" y="662867"/>
                    <a:pt x="5366630" y="642193"/>
                    <a:pt x="5366630" y="616691"/>
                  </a:cubicBezTo>
                  <a:cubicBezTo>
                    <a:pt x="5366630" y="591189"/>
                    <a:pt x="5387764" y="570515"/>
                    <a:pt x="5413834" y="570515"/>
                  </a:cubicBezTo>
                  <a:close/>
                  <a:moveTo>
                    <a:pt x="2211298" y="523323"/>
                  </a:moveTo>
                  <a:cubicBezTo>
                    <a:pt x="2228866" y="523323"/>
                    <a:pt x="2243108" y="537565"/>
                    <a:pt x="2243108" y="555133"/>
                  </a:cubicBezTo>
                  <a:cubicBezTo>
                    <a:pt x="2243108" y="572701"/>
                    <a:pt x="2228866" y="586943"/>
                    <a:pt x="2211298" y="586943"/>
                  </a:cubicBezTo>
                  <a:cubicBezTo>
                    <a:pt x="2193730" y="586943"/>
                    <a:pt x="2179488" y="572701"/>
                    <a:pt x="2179488" y="555133"/>
                  </a:cubicBezTo>
                  <a:cubicBezTo>
                    <a:pt x="2179488" y="537565"/>
                    <a:pt x="2193730" y="523323"/>
                    <a:pt x="2211298" y="523323"/>
                  </a:cubicBezTo>
                  <a:close/>
                  <a:moveTo>
                    <a:pt x="6251150" y="513060"/>
                  </a:moveTo>
                  <a:cubicBezTo>
                    <a:pt x="6273818" y="513060"/>
                    <a:pt x="6292194" y="531436"/>
                    <a:pt x="6292194" y="554105"/>
                  </a:cubicBezTo>
                  <a:cubicBezTo>
                    <a:pt x="6292194" y="576774"/>
                    <a:pt x="6273818" y="595150"/>
                    <a:pt x="6251150" y="595150"/>
                  </a:cubicBezTo>
                  <a:cubicBezTo>
                    <a:pt x="6228482" y="595150"/>
                    <a:pt x="6210106" y="576774"/>
                    <a:pt x="6210106" y="554105"/>
                  </a:cubicBezTo>
                  <a:cubicBezTo>
                    <a:pt x="6210106" y="531436"/>
                    <a:pt x="6228482" y="513060"/>
                    <a:pt x="6251150" y="513060"/>
                  </a:cubicBezTo>
                  <a:close/>
                  <a:moveTo>
                    <a:pt x="3339010" y="504843"/>
                  </a:moveTo>
                  <a:cubicBezTo>
                    <a:pt x="3356010" y="504843"/>
                    <a:pt x="3369794" y="518626"/>
                    <a:pt x="3369794" y="535627"/>
                  </a:cubicBezTo>
                  <a:cubicBezTo>
                    <a:pt x="3369794" y="552629"/>
                    <a:pt x="3356010" y="566411"/>
                    <a:pt x="3339010" y="566411"/>
                  </a:cubicBezTo>
                  <a:cubicBezTo>
                    <a:pt x="3322006" y="566411"/>
                    <a:pt x="3308226" y="552629"/>
                    <a:pt x="3308226" y="535627"/>
                  </a:cubicBezTo>
                  <a:cubicBezTo>
                    <a:pt x="3308226" y="518626"/>
                    <a:pt x="3322006" y="504843"/>
                    <a:pt x="3339010" y="504843"/>
                  </a:cubicBezTo>
                  <a:close/>
                  <a:moveTo>
                    <a:pt x="5124466" y="490478"/>
                  </a:moveTo>
                  <a:cubicBezTo>
                    <a:pt x="5149402" y="490478"/>
                    <a:pt x="5169616" y="510233"/>
                    <a:pt x="5169616" y="534602"/>
                  </a:cubicBezTo>
                  <a:cubicBezTo>
                    <a:pt x="5169616" y="558971"/>
                    <a:pt x="5149402" y="578726"/>
                    <a:pt x="5124466" y="578726"/>
                  </a:cubicBezTo>
                  <a:cubicBezTo>
                    <a:pt x="5099530" y="578726"/>
                    <a:pt x="5079316" y="558971"/>
                    <a:pt x="5079316" y="534602"/>
                  </a:cubicBezTo>
                  <a:cubicBezTo>
                    <a:pt x="5079316" y="510233"/>
                    <a:pt x="5099530" y="490478"/>
                    <a:pt x="5124466" y="490478"/>
                  </a:cubicBezTo>
                  <a:close/>
                  <a:moveTo>
                    <a:pt x="5702174" y="461750"/>
                  </a:moveTo>
                  <a:cubicBezTo>
                    <a:pt x="5727676" y="461750"/>
                    <a:pt x="5748350" y="482424"/>
                    <a:pt x="5748350" y="507926"/>
                  </a:cubicBezTo>
                  <a:cubicBezTo>
                    <a:pt x="5748350" y="533428"/>
                    <a:pt x="5727676" y="554102"/>
                    <a:pt x="5702174" y="554102"/>
                  </a:cubicBezTo>
                  <a:cubicBezTo>
                    <a:pt x="5676672" y="554102"/>
                    <a:pt x="5655998" y="533428"/>
                    <a:pt x="5655998" y="507926"/>
                  </a:cubicBezTo>
                  <a:cubicBezTo>
                    <a:pt x="5655998" y="482424"/>
                    <a:pt x="5676672" y="461750"/>
                    <a:pt x="5702174" y="461750"/>
                  </a:cubicBezTo>
                  <a:close/>
                  <a:moveTo>
                    <a:pt x="2761302" y="459699"/>
                  </a:moveTo>
                  <a:cubicBezTo>
                    <a:pt x="2787938" y="459699"/>
                    <a:pt x="2809530" y="481291"/>
                    <a:pt x="2809530" y="507927"/>
                  </a:cubicBezTo>
                  <a:cubicBezTo>
                    <a:pt x="2809530" y="534563"/>
                    <a:pt x="2787938" y="556155"/>
                    <a:pt x="2761302" y="556155"/>
                  </a:cubicBezTo>
                  <a:cubicBezTo>
                    <a:pt x="2734666" y="556155"/>
                    <a:pt x="2713074" y="534563"/>
                    <a:pt x="2713074" y="507927"/>
                  </a:cubicBezTo>
                  <a:cubicBezTo>
                    <a:pt x="2713074" y="481291"/>
                    <a:pt x="2734666" y="459699"/>
                    <a:pt x="2761302" y="459699"/>
                  </a:cubicBezTo>
                  <a:close/>
                  <a:moveTo>
                    <a:pt x="3634534" y="443276"/>
                  </a:moveTo>
                  <a:cubicBezTo>
                    <a:pt x="3652668" y="443276"/>
                    <a:pt x="3667370" y="458438"/>
                    <a:pt x="3667370" y="477139"/>
                  </a:cubicBezTo>
                  <a:cubicBezTo>
                    <a:pt x="3667370" y="495841"/>
                    <a:pt x="3652668" y="511002"/>
                    <a:pt x="3634534" y="511002"/>
                  </a:cubicBezTo>
                  <a:cubicBezTo>
                    <a:pt x="3616398" y="511002"/>
                    <a:pt x="3601698" y="495841"/>
                    <a:pt x="3601698" y="477139"/>
                  </a:cubicBezTo>
                  <a:cubicBezTo>
                    <a:pt x="3601698" y="458438"/>
                    <a:pt x="3616398" y="443276"/>
                    <a:pt x="3634534" y="443276"/>
                  </a:cubicBezTo>
                  <a:close/>
                  <a:moveTo>
                    <a:pt x="4829970" y="435067"/>
                  </a:moveTo>
                  <a:cubicBezTo>
                    <a:pt x="4853206" y="435067"/>
                    <a:pt x="4872042" y="453903"/>
                    <a:pt x="4872042" y="477139"/>
                  </a:cubicBezTo>
                  <a:cubicBezTo>
                    <a:pt x="4872042" y="500375"/>
                    <a:pt x="4853206" y="519211"/>
                    <a:pt x="4829970" y="519211"/>
                  </a:cubicBezTo>
                  <a:cubicBezTo>
                    <a:pt x="4806734" y="519211"/>
                    <a:pt x="4787898" y="500375"/>
                    <a:pt x="4787898" y="477139"/>
                  </a:cubicBezTo>
                  <a:cubicBezTo>
                    <a:pt x="4787898" y="453903"/>
                    <a:pt x="4806734" y="435067"/>
                    <a:pt x="4829970" y="435067"/>
                  </a:cubicBezTo>
                  <a:close/>
                  <a:moveTo>
                    <a:pt x="3932110" y="406335"/>
                  </a:moveTo>
                  <a:cubicBezTo>
                    <a:pt x="3951378" y="406335"/>
                    <a:pt x="3966998" y="421955"/>
                    <a:pt x="3966998" y="441223"/>
                  </a:cubicBezTo>
                  <a:cubicBezTo>
                    <a:pt x="3966998" y="460491"/>
                    <a:pt x="3951378" y="476111"/>
                    <a:pt x="3932110" y="476111"/>
                  </a:cubicBezTo>
                  <a:cubicBezTo>
                    <a:pt x="3912842" y="476111"/>
                    <a:pt x="3897222" y="460491"/>
                    <a:pt x="3897222" y="441223"/>
                  </a:cubicBezTo>
                  <a:cubicBezTo>
                    <a:pt x="3897222" y="421955"/>
                    <a:pt x="3912842" y="406335"/>
                    <a:pt x="3932110" y="406335"/>
                  </a:cubicBezTo>
                  <a:close/>
                  <a:moveTo>
                    <a:pt x="4532392" y="402231"/>
                  </a:moveTo>
                  <a:cubicBezTo>
                    <a:pt x="4554494" y="402231"/>
                    <a:pt x="4572410" y="420148"/>
                    <a:pt x="4572410" y="442250"/>
                  </a:cubicBezTo>
                  <a:cubicBezTo>
                    <a:pt x="4572410" y="464352"/>
                    <a:pt x="4554494" y="482269"/>
                    <a:pt x="4532392" y="482269"/>
                  </a:cubicBezTo>
                  <a:cubicBezTo>
                    <a:pt x="4510290" y="482269"/>
                    <a:pt x="4492374" y="464352"/>
                    <a:pt x="4492374" y="442250"/>
                  </a:cubicBezTo>
                  <a:cubicBezTo>
                    <a:pt x="4492374" y="420148"/>
                    <a:pt x="4510290" y="402231"/>
                    <a:pt x="4532392" y="402231"/>
                  </a:cubicBezTo>
                  <a:close/>
                  <a:moveTo>
                    <a:pt x="4231738" y="391970"/>
                  </a:moveTo>
                  <a:cubicBezTo>
                    <a:pt x="4252140" y="391970"/>
                    <a:pt x="4268678" y="408968"/>
                    <a:pt x="4268678" y="429937"/>
                  </a:cubicBezTo>
                  <a:cubicBezTo>
                    <a:pt x="4268678" y="450906"/>
                    <a:pt x="4252140" y="467904"/>
                    <a:pt x="4231738" y="467904"/>
                  </a:cubicBezTo>
                  <a:cubicBezTo>
                    <a:pt x="4211336" y="467904"/>
                    <a:pt x="4194798" y="450906"/>
                    <a:pt x="4194798" y="429937"/>
                  </a:cubicBezTo>
                  <a:cubicBezTo>
                    <a:pt x="4194798" y="408968"/>
                    <a:pt x="4211336" y="391970"/>
                    <a:pt x="4231738" y="391970"/>
                  </a:cubicBezTo>
                  <a:close/>
                  <a:moveTo>
                    <a:pt x="2481170" y="385823"/>
                  </a:moveTo>
                  <a:cubicBezTo>
                    <a:pt x="2499304" y="385823"/>
                    <a:pt x="2514006" y="400984"/>
                    <a:pt x="2514006" y="419686"/>
                  </a:cubicBezTo>
                  <a:cubicBezTo>
                    <a:pt x="2514006" y="438388"/>
                    <a:pt x="2499304" y="453549"/>
                    <a:pt x="2481170" y="453549"/>
                  </a:cubicBezTo>
                  <a:cubicBezTo>
                    <a:pt x="2463034" y="453549"/>
                    <a:pt x="2448334" y="438388"/>
                    <a:pt x="2448334" y="419686"/>
                  </a:cubicBezTo>
                  <a:cubicBezTo>
                    <a:pt x="2448334" y="400984"/>
                    <a:pt x="2463034" y="385823"/>
                    <a:pt x="2481170" y="385823"/>
                  </a:cubicBezTo>
                  <a:close/>
                  <a:moveTo>
                    <a:pt x="5982306" y="377613"/>
                  </a:moveTo>
                  <a:cubicBezTo>
                    <a:pt x="6004974" y="377613"/>
                    <a:pt x="6023350" y="395989"/>
                    <a:pt x="6023350" y="418658"/>
                  </a:cubicBezTo>
                  <a:cubicBezTo>
                    <a:pt x="6023350" y="441327"/>
                    <a:pt x="6004974" y="459703"/>
                    <a:pt x="5982306" y="459703"/>
                  </a:cubicBezTo>
                  <a:cubicBezTo>
                    <a:pt x="5959638" y="459703"/>
                    <a:pt x="5941262" y="441327"/>
                    <a:pt x="5941262" y="418658"/>
                  </a:cubicBezTo>
                  <a:cubicBezTo>
                    <a:pt x="5941262" y="395989"/>
                    <a:pt x="5959638" y="377613"/>
                    <a:pt x="5982306" y="377613"/>
                  </a:cubicBezTo>
                  <a:close/>
                  <a:moveTo>
                    <a:pt x="3046564" y="361191"/>
                  </a:moveTo>
                  <a:cubicBezTo>
                    <a:pt x="3073200" y="361191"/>
                    <a:pt x="3094792" y="382783"/>
                    <a:pt x="3094792" y="409419"/>
                  </a:cubicBezTo>
                  <a:cubicBezTo>
                    <a:pt x="3094792" y="436055"/>
                    <a:pt x="3073200" y="457647"/>
                    <a:pt x="3046564" y="457647"/>
                  </a:cubicBezTo>
                  <a:cubicBezTo>
                    <a:pt x="3019928" y="457647"/>
                    <a:pt x="2998336" y="436055"/>
                    <a:pt x="2998336" y="409419"/>
                  </a:cubicBezTo>
                  <a:cubicBezTo>
                    <a:pt x="2998336" y="382783"/>
                    <a:pt x="3019928" y="361191"/>
                    <a:pt x="3046564" y="361191"/>
                  </a:cubicBezTo>
                  <a:close/>
                  <a:moveTo>
                    <a:pt x="5417938" y="361190"/>
                  </a:moveTo>
                  <a:cubicBezTo>
                    <a:pt x="5444006" y="361190"/>
                    <a:pt x="5465140" y="382323"/>
                    <a:pt x="5465140" y="408392"/>
                  </a:cubicBezTo>
                  <a:cubicBezTo>
                    <a:pt x="5465140" y="434461"/>
                    <a:pt x="5444006" y="455594"/>
                    <a:pt x="5417938" y="455594"/>
                  </a:cubicBezTo>
                  <a:cubicBezTo>
                    <a:pt x="5391870" y="455594"/>
                    <a:pt x="5370736" y="434461"/>
                    <a:pt x="5370736" y="408392"/>
                  </a:cubicBezTo>
                  <a:cubicBezTo>
                    <a:pt x="5370736" y="382323"/>
                    <a:pt x="5391870" y="361190"/>
                    <a:pt x="5417938" y="361190"/>
                  </a:cubicBezTo>
                  <a:close/>
                  <a:moveTo>
                    <a:pt x="3335930" y="283205"/>
                  </a:moveTo>
                  <a:cubicBezTo>
                    <a:pt x="3362566" y="283205"/>
                    <a:pt x="3384158" y="304797"/>
                    <a:pt x="3384158" y="331433"/>
                  </a:cubicBezTo>
                  <a:cubicBezTo>
                    <a:pt x="3384158" y="358069"/>
                    <a:pt x="3362566" y="379661"/>
                    <a:pt x="3335930" y="379661"/>
                  </a:cubicBezTo>
                  <a:cubicBezTo>
                    <a:pt x="3309294" y="379661"/>
                    <a:pt x="3287702" y="358069"/>
                    <a:pt x="3287702" y="331433"/>
                  </a:cubicBezTo>
                  <a:cubicBezTo>
                    <a:pt x="3287702" y="304797"/>
                    <a:pt x="3309294" y="283205"/>
                    <a:pt x="3335930" y="283205"/>
                  </a:cubicBezTo>
                  <a:close/>
                  <a:moveTo>
                    <a:pt x="5127544" y="283205"/>
                  </a:moveTo>
                  <a:cubicBezTo>
                    <a:pt x="5153046" y="283205"/>
                    <a:pt x="5173720" y="304338"/>
                    <a:pt x="5173720" y="330407"/>
                  </a:cubicBezTo>
                  <a:cubicBezTo>
                    <a:pt x="5173720" y="356476"/>
                    <a:pt x="5153046" y="377608"/>
                    <a:pt x="5127544" y="377608"/>
                  </a:cubicBezTo>
                  <a:cubicBezTo>
                    <a:pt x="5102042" y="377608"/>
                    <a:pt x="5081368" y="356476"/>
                    <a:pt x="5081368" y="330407"/>
                  </a:cubicBezTo>
                  <a:cubicBezTo>
                    <a:pt x="5081368" y="304338"/>
                    <a:pt x="5102042" y="283205"/>
                    <a:pt x="5127544" y="283205"/>
                  </a:cubicBezTo>
                  <a:close/>
                  <a:moveTo>
                    <a:pt x="2758222" y="270897"/>
                  </a:moveTo>
                  <a:cubicBezTo>
                    <a:pt x="2777490" y="270897"/>
                    <a:pt x="2793110" y="286058"/>
                    <a:pt x="2793110" y="304760"/>
                  </a:cubicBezTo>
                  <a:cubicBezTo>
                    <a:pt x="2793110" y="323462"/>
                    <a:pt x="2777490" y="338623"/>
                    <a:pt x="2758222" y="338623"/>
                  </a:cubicBezTo>
                  <a:cubicBezTo>
                    <a:pt x="2738954" y="338623"/>
                    <a:pt x="2723334" y="323462"/>
                    <a:pt x="2723334" y="304760"/>
                  </a:cubicBezTo>
                  <a:cubicBezTo>
                    <a:pt x="2723334" y="286058"/>
                    <a:pt x="2738954" y="270897"/>
                    <a:pt x="2758222" y="270897"/>
                  </a:cubicBezTo>
                  <a:close/>
                  <a:moveTo>
                    <a:pt x="5705252" y="262687"/>
                  </a:moveTo>
                  <a:cubicBezTo>
                    <a:pt x="5727922" y="262687"/>
                    <a:pt x="5746298" y="281063"/>
                    <a:pt x="5746298" y="303732"/>
                  </a:cubicBezTo>
                  <a:cubicBezTo>
                    <a:pt x="5746298" y="326401"/>
                    <a:pt x="5727922" y="344777"/>
                    <a:pt x="5705252" y="344777"/>
                  </a:cubicBezTo>
                  <a:cubicBezTo>
                    <a:pt x="5682582" y="344777"/>
                    <a:pt x="5664206" y="326401"/>
                    <a:pt x="5664206" y="303732"/>
                  </a:cubicBezTo>
                  <a:cubicBezTo>
                    <a:pt x="5664206" y="281063"/>
                    <a:pt x="5682582" y="262687"/>
                    <a:pt x="5705252" y="262687"/>
                  </a:cubicBezTo>
                  <a:close/>
                  <a:moveTo>
                    <a:pt x="3631454" y="227795"/>
                  </a:moveTo>
                  <a:cubicBezTo>
                    <a:pt x="3658090" y="227795"/>
                    <a:pt x="3679682" y="248928"/>
                    <a:pt x="3679682" y="274997"/>
                  </a:cubicBezTo>
                  <a:cubicBezTo>
                    <a:pt x="3679682" y="301066"/>
                    <a:pt x="3658090" y="322199"/>
                    <a:pt x="3631454" y="322199"/>
                  </a:cubicBezTo>
                  <a:cubicBezTo>
                    <a:pt x="3604818" y="322199"/>
                    <a:pt x="3583226" y="301066"/>
                    <a:pt x="3583226" y="274997"/>
                  </a:cubicBezTo>
                  <a:cubicBezTo>
                    <a:pt x="3583226" y="248928"/>
                    <a:pt x="3604818" y="227795"/>
                    <a:pt x="3631454" y="227795"/>
                  </a:cubicBezTo>
                  <a:close/>
                  <a:moveTo>
                    <a:pt x="4832020" y="227795"/>
                  </a:moveTo>
                  <a:cubicBezTo>
                    <a:pt x="4857522" y="227795"/>
                    <a:pt x="4878196" y="248928"/>
                    <a:pt x="4878196" y="274997"/>
                  </a:cubicBezTo>
                  <a:cubicBezTo>
                    <a:pt x="4878196" y="301066"/>
                    <a:pt x="4857522" y="322199"/>
                    <a:pt x="4832020" y="322199"/>
                  </a:cubicBezTo>
                  <a:cubicBezTo>
                    <a:pt x="4806518" y="322199"/>
                    <a:pt x="4785844" y="301066"/>
                    <a:pt x="4785844" y="274997"/>
                  </a:cubicBezTo>
                  <a:cubicBezTo>
                    <a:pt x="4785844" y="248928"/>
                    <a:pt x="4806518" y="227795"/>
                    <a:pt x="4832020" y="227795"/>
                  </a:cubicBezTo>
                  <a:close/>
                  <a:moveTo>
                    <a:pt x="4532392" y="194959"/>
                  </a:moveTo>
                  <a:cubicBezTo>
                    <a:pt x="4559028" y="194959"/>
                    <a:pt x="4580620" y="215633"/>
                    <a:pt x="4580620" y="241135"/>
                  </a:cubicBezTo>
                  <a:cubicBezTo>
                    <a:pt x="4580620" y="266637"/>
                    <a:pt x="4559028" y="287311"/>
                    <a:pt x="4532392" y="287311"/>
                  </a:cubicBezTo>
                  <a:cubicBezTo>
                    <a:pt x="4505756" y="287311"/>
                    <a:pt x="4484164" y="266637"/>
                    <a:pt x="4484164" y="241135"/>
                  </a:cubicBezTo>
                  <a:cubicBezTo>
                    <a:pt x="4484164" y="215633"/>
                    <a:pt x="4505756" y="194959"/>
                    <a:pt x="4532392" y="194959"/>
                  </a:cubicBezTo>
                  <a:close/>
                  <a:moveTo>
                    <a:pt x="3931082" y="192906"/>
                  </a:moveTo>
                  <a:cubicBezTo>
                    <a:pt x="3957718" y="192906"/>
                    <a:pt x="3979310" y="214498"/>
                    <a:pt x="3979310" y="241134"/>
                  </a:cubicBezTo>
                  <a:cubicBezTo>
                    <a:pt x="3979310" y="267770"/>
                    <a:pt x="3957718" y="289362"/>
                    <a:pt x="3931082" y="289362"/>
                  </a:cubicBezTo>
                  <a:cubicBezTo>
                    <a:pt x="3904446" y="289362"/>
                    <a:pt x="3882854" y="267770"/>
                    <a:pt x="3882854" y="241134"/>
                  </a:cubicBezTo>
                  <a:cubicBezTo>
                    <a:pt x="3882854" y="214498"/>
                    <a:pt x="3904446" y="192906"/>
                    <a:pt x="3931082" y="192906"/>
                  </a:cubicBezTo>
                  <a:close/>
                  <a:moveTo>
                    <a:pt x="4231738" y="182646"/>
                  </a:moveTo>
                  <a:cubicBezTo>
                    <a:pt x="4257806" y="182646"/>
                    <a:pt x="4278940" y="203779"/>
                    <a:pt x="4278940" y="229848"/>
                  </a:cubicBezTo>
                  <a:cubicBezTo>
                    <a:pt x="4278940" y="255917"/>
                    <a:pt x="4257806" y="277050"/>
                    <a:pt x="4231738" y="277050"/>
                  </a:cubicBezTo>
                  <a:cubicBezTo>
                    <a:pt x="4205670" y="277050"/>
                    <a:pt x="4184536" y="255917"/>
                    <a:pt x="4184536" y="229848"/>
                  </a:cubicBezTo>
                  <a:cubicBezTo>
                    <a:pt x="4184536" y="203779"/>
                    <a:pt x="4205670" y="182646"/>
                    <a:pt x="4231738" y="182646"/>
                  </a:cubicBezTo>
                  <a:close/>
                  <a:moveTo>
                    <a:pt x="3043486" y="174442"/>
                  </a:moveTo>
                  <a:cubicBezTo>
                    <a:pt x="3062754" y="174442"/>
                    <a:pt x="3078374" y="190062"/>
                    <a:pt x="3078374" y="209330"/>
                  </a:cubicBezTo>
                  <a:cubicBezTo>
                    <a:pt x="3078374" y="228598"/>
                    <a:pt x="3062754" y="244218"/>
                    <a:pt x="3043486" y="244218"/>
                  </a:cubicBezTo>
                  <a:cubicBezTo>
                    <a:pt x="3024218" y="244218"/>
                    <a:pt x="3008598" y="228598"/>
                    <a:pt x="3008598" y="209330"/>
                  </a:cubicBezTo>
                  <a:cubicBezTo>
                    <a:pt x="3008598" y="190062"/>
                    <a:pt x="3024218" y="174442"/>
                    <a:pt x="3043486" y="174442"/>
                  </a:cubicBezTo>
                  <a:close/>
                  <a:moveTo>
                    <a:pt x="5419990" y="168284"/>
                  </a:moveTo>
                  <a:cubicBezTo>
                    <a:pt x="5442658" y="168284"/>
                    <a:pt x="5461034" y="186200"/>
                    <a:pt x="5461034" y="208302"/>
                  </a:cubicBezTo>
                  <a:cubicBezTo>
                    <a:pt x="5461034" y="230404"/>
                    <a:pt x="5442658" y="248321"/>
                    <a:pt x="5419990" y="248321"/>
                  </a:cubicBezTo>
                  <a:cubicBezTo>
                    <a:pt x="5397322" y="248321"/>
                    <a:pt x="5378946" y="230404"/>
                    <a:pt x="5378946" y="208302"/>
                  </a:cubicBezTo>
                  <a:cubicBezTo>
                    <a:pt x="5378946" y="186200"/>
                    <a:pt x="5397322" y="168284"/>
                    <a:pt x="5419990" y="168284"/>
                  </a:cubicBezTo>
                  <a:close/>
                  <a:moveTo>
                    <a:pt x="3334904" y="98508"/>
                  </a:moveTo>
                  <a:cubicBezTo>
                    <a:pt x="3354172" y="98508"/>
                    <a:pt x="3369792" y="114588"/>
                    <a:pt x="3369792" y="134423"/>
                  </a:cubicBezTo>
                  <a:cubicBezTo>
                    <a:pt x="3369792" y="154258"/>
                    <a:pt x="3354172" y="170338"/>
                    <a:pt x="3334904" y="170338"/>
                  </a:cubicBezTo>
                  <a:cubicBezTo>
                    <a:pt x="3315636" y="170338"/>
                    <a:pt x="3300016" y="154258"/>
                    <a:pt x="3300016" y="134423"/>
                  </a:cubicBezTo>
                  <a:cubicBezTo>
                    <a:pt x="3300016" y="114588"/>
                    <a:pt x="3315636" y="98508"/>
                    <a:pt x="3334904" y="98508"/>
                  </a:cubicBezTo>
                  <a:close/>
                  <a:moveTo>
                    <a:pt x="5127544" y="94403"/>
                  </a:moveTo>
                  <a:cubicBezTo>
                    <a:pt x="5149646" y="94403"/>
                    <a:pt x="5167562" y="112319"/>
                    <a:pt x="5167562" y="134421"/>
                  </a:cubicBezTo>
                  <a:cubicBezTo>
                    <a:pt x="5167562" y="156523"/>
                    <a:pt x="5149646" y="174440"/>
                    <a:pt x="5127544" y="174440"/>
                  </a:cubicBezTo>
                  <a:cubicBezTo>
                    <a:pt x="5105442" y="174440"/>
                    <a:pt x="5087526" y="156523"/>
                    <a:pt x="5087526" y="134421"/>
                  </a:cubicBezTo>
                  <a:cubicBezTo>
                    <a:pt x="5087526" y="112319"/>
                    <a:pt x="5105442" y="94403"/>
                    <a:pt x="5127544" y="94403"/>
                  </a:cubicBezTo>
                  <a:close/>
                  <a:moveTo>
                    <a:pt x="3631454" y="45149"/>
                  </a:moveTo>
                  <a:cubicBezTo>
                    <a:pt x="3651290" y="45149"/>
                    <a:pt x="3667370" y="61229"/>
                    <a:pt x="3667370" y="81064"/>
                  </a:cubicBezTo>
                  <a:cubicBezTo>
                    <a:pt x="3667370" y="100899"/>
                    <a:pt x="3651290" y="116979"/>
                    <a:pt x="3631454" y="116979"/>
                  </a:cubicBezTo>
                  <a:cubicBezTo>
                    <a:pt x="3611620" y="116979"/>
                    <a:pt x="3595540" y="100899"/>
                    <a:pt x="3595540" y="81064"/>
                  </a:cubicBezTo>
                  <a:cubicBezTo>
                    <a:pt x="3595540" y="61229"/>
                    <a:pt x="3611620" y="45149"/>
                    <a:pt x="3631454" y="45149"/>
                  </a:cubicBezTo>
                  <a:close/>
                  <a:moveTo>
                    <a:pt x="4830994" y="41045"/>
                  </a:moveTo>
                  <a:cubicBezTo>
                    <a:pt x="4852530" y="41045"/>
                    <a:pt x="4869988" y="58962"/>
                    <a:pt x="4869988" y="81064"/>
                  </a:cubicBezTo>
                  <a:cubicBezTo>
                    <a:pt x="4869988" y="103165"/>
                    <a:pt x="4852530" y="121082"/>
                    <a:pt x="4830994" y="121082"/>
                  </a:cubicBezTo>
                  <a:cubicBezTo>
                    <a:pt x="4809460" y="121082"/>
                    <a:pt x="4792002" y="103165"/>
                    <a:pt x="4792002" y="81064"/>
                  </a:cubicBezTo>
                  <a:cubicBezTo>
                    <a:pt x="4792002" y="58962"/>
                    <a:pt x="4809460" y="41045"/>
                    <a:pt x="4830994" y="41045"/>
                  </a:cubicBezTo>
                  <a:close/>
                  <a:moveTo>
                    <a:pt x="3931084" y="12313"/>
                  </a:moveTo>
                  <a:cubicBezTo>
                    <a:pt x="3952054" y="12313"/>
                    <a:pt x="3969050" y="28852"/>
                    <a:pt x="3969050" y="49254"/>
                  </a:cubicBezTo>
                  <a:cubicBezTo>
                    <a:pt x="3969050" y="69656"/>
                    <a:pt x="3952054" y="86195"/>
                    <a:pt x="3931084" y="86195"/>
                  </a:cubicBezTo>
                  <a:cubicBezTo>
                    <a:pt x="3910114" y="86195"/>
                    <a:pt x="3893118" y="69656"/>
                    <a:pt x="3893118" y="49254"/>
                  </a:cubicBezTo>
                  <a:cubicBezTo>
                    <a:pt x="3893118" y="28852"/>
                    <a:pt x="3910114" y="12313"/>
                    <a:pt x="3931084" y="12313"/>
                  </a:cubicBezTo>
                  <a:close/>
                  <a:moveTo>
                    <a:pt x="4532392" y="10262"/>
                  </a:moveTo>
                  <a:cubicBezTo>
                    <a:pt x="4553362" y="10262"/>
                    <a:pt x="4570358" y="27720"/>
                    <a:pt x="4570358" y="49255"/>
                  </a:cubicBezTo>
                  <a:cubicBezTo>
                    <a:pt x="4570358" y="70790"/>
                    <a:pt x="4553362" y="88248"/>
                    <a:pt x="4532392" y="88248"/>
                  </a:cubicBezTo>
                  <a:cubicBezTo>
                    <a:pt x="4511422" y="88248"/>
                    <a:pt x="4494426" y="70790"/>
                    <a:pt x="4494426" y="49255"/>
                  </a:cubicBezTo>
                  <a:cubicBezTo>
                    <a:pt x="4494426" y="27720"/>
                    <a:pt x="4511422" y="10262"/>
                    <a:pt x="4532392" y="10262"/>
                  </a:cubicBezTo>
                  <a:close/>
                  <a:moveTo>
                    <a:pt x="4230712" y="0"/>
                  </a:moveTo>
                  <a:cubicBezTo>
                    <a:pt x="4251682" y="0"/>
                    <a:pt x="4268678" y="16998"/>
                    <a:pt x="4268678" y="37967"/>
                  </a:cubicBezTo>
                  <a:cubicBezTo>
                    <a:pt x="4268678" y="58936"/>
                    <a:pt x="4251682" y="75934"/>
                    <a:pt x="4230712" y="75934"/>
                  </a:cubicBezTo>
                  <a:cubicBezTo>
                    <a:pt x="4209742" y="75934"/>
                    <a:pt x="4192746" y="58936"/>
                    <a:pt x="4192746" y="37967"/>
                  </a:cubicBezTo>
                  <a:cubicBezTo>
                    <a:pt x="4192746" y="16998"/>
                    <a:pt x="4209742" y="0"/>
                    <a:pt x="42307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74" name="任意多边形: 形状 10"/>
            <p:cNvSpPr>
              <a:spLocks noChangeArrowheads="1"/>
            </p:cNvSpPr>
            <p:nvPr/>
          </p:nvSpPr>
          <p:spPr bwMode="auto">
            <a:xfrm>
              <a:off x="17476428" y="4965905"/>
              <a:ext cx="7921680" cy="2832105"/>
            </a:xfrm>
            <a:custGeom>
              <a:avLst/>
              <a:gdLst>
                <a:gd name="connsiteX0" fmla="*/ 3957762 w 7921680"/>
                <a:gd name="connsiteY0" fmla="*/ 2760275 h 2832105"/>
                <a:gd name="connsiteX1" fmla="*/ 3993676 w 7921680"/>
                <a:gd name="connsiteY1" fmla="*/ 2796190 h 2832105"/>
                <a:gd name="connsiteX2" fmla="*/ 3957762 w 7921680"/>
                <a:gd name="connsiteY2" fmla="*/ 2832105 h 2832105"/>
                <a:gd name="connsiteX3" fmla="*/ 3921848 w 7921680"/>
                <a:gd name="connsiteY3" fmla="*/ 2796190 h 2832105"/>
                <a:gd name="connsiteX4" fmla="*/ 3957762 w 7921680"/>
                <a:gd name="connsiteY4" fmla="*/ 2760275 h 2832105"/>
                <a:gd name="connsiteX5" fmla="*/ 3657108 w 7921680"/>
                <a:gd name="connsiteY5" fmla="*/ 2752066 h 2832105"/>
                <a:gd name="connsiteX6" fmla="*/ 3691996 w 7921680"/>
                <a:gd name="connsiteY6" fmla="*/ 2785929 h 2832105"/>
                <a:gd name="connsiteX7" fmla="*/ 3657108 w 7921680"/>
                <a:gd name="connsiteY7" fmla="*/ 2819792 h 2832105"/>
                <a:gd name="connsiteX8" fmla="*/ 3622220 w 7921680"/>
                <a:gd name="connsiteY8" fmla="*/ 2785929 h 2832105"/>
                <a:gd name="connsiteX9" fmla="*/ 3657108 w 7921680"/>
                <a:gd name="connsiteY9" fmla="*/ 2752066 h 2832105"/>
                <a:gd name="connsiteX10" fmla="*/ 4261496 w 7921680"/>
                <a:gd name="connsiteY10" fmla="*/ 2750013 h 2832105"/>
                <a:gd name="connsiteX11" fmla="*/ 4295358 w 7921680"/>
                <a:gd name="connsiteY11" fmla="*/ 2784901 h 2832105"/>
                <a:gd name="connsiteX12" fmla="*/ 4261496 w 7921680"/>
                <a:gd name="connsiteY12" fmla="*/ 2819789 h 2832105"/>
                <a:gd name="connsiteX13" fmla="*/ 4227632 w 7921680"/>
                <a:gd name="connsiteY13" fmla="*/ 2784901 h 2832105"/>
                <a:gd name="connsiteX14" fmla="*/ 4261496 w 7921680"/>
                <a:gd name="connsiteY14" fmla="*/ 2750013 h 2832105"/>
                <a:gd name="connsiteX15" fmla="*/ 3357478 w 7921680"/>
                <a:gd name="connsiteY15" fmla="*/ 2721281 h 2832105"/>
                <a:gd name="connsiteX16" fmla="*/ 3390314 w 7921680"/>
                <a:gd name="connsiteY16" fmla="*/ 2754117 h 2832105"/>
                <a:gd name="connsiteX17" fmla="*/ 3357478 w 7921680"/>
                <a:gd name="connsiteY17" fmla="*/ 2786953 h 2832105"/>
                <a:gd name="connsiteX18" fmla="*/ 3324642 w 7921680"/>
                <a:gd name="connsiteY18" fmla="*/ 2754117 h 2832105"/>
                <a:gd name="connsiteX19" fmla="*/ 3357478 w 7921680"/>
                <a:gd name="connsiteY19" fmla="*/ 2721281 h 2832105"/>
                <a:gd name="connsiteX20" fmla="*/ 4561124 w 7921680"/>
                <a:gd name="connsiteY20" fmla="*/ 2719230 h 2832105"/>
                <a:gd name="connsiteX21" fmla="*/ 4594986 w 7921680"/>
                <a:gd name="connsiteY21" fmla="*/ 2753093 h 2832105"/>
                <a:gd name="connsiteX22" fmla="*/ 4561124 w 7921680"/>
                <a:gd name="connsiteY22" fmla="*/ 2786956 h 2832105"/>
                <a:gd name="connsiteX23" fmla="*/ 4527260 w 7921680"/>
                <a:gd name="connsiteY23" fmla="*/ 2753093 h 2832105"/>
                <a:gd name="connsiteX24" fmla="*/ 4561124 w 7921680"/>
                <a:gd name="connsiteY24" fmla="*/ 2719230 h 2832105"/>
                <a:gd name="connsiteX25" fmla="*/ 3061956 w 7921680"/>
                <a:gd name="connsiteY25" fmla="*/ 2669976 h 2832105"/>
                <a:gd name="connsiteX26" fmla="*/ 3092740 w 7921680"/>
                <a:gd name="connsiteY26" fmla="*/ 2700760 h 2832105"/>
                <a:gd name="connsiteX27" fmla="*/ 3061956 w 7921680"/>
                <a:gd name="connsiteY27" fmla="*/ 2731544 h 2832105"/>
                <a:gd name="connsiteX28" fmla="*/ 3031172 w 7921680"/>
                <a:gd name="connsiteY28" fmla="*/ 2700760 h 2832105"/>
                <a:gd name="connsiteX29" fmla="*/ 3061956 w 7921680"/>
                <a:gd name="connsiteY29" fmla="*/ 2669976 h 2832105"/>
                <a:gd name="connsiteX30" fmla="*/ 4856648 w 7921680"/>
                <a:gd name="connsiteY30" fmla="*/ 2665871 h 2832105"/>
                <a:gd name="connsiteX31" fmla="*/ 4890510 w 7921680"/>
                <a:gd name="connsiteY31" fmla="*/ 2699734 h 2832105"/>
                <a:gd name="connsiteX32" fmla="*/ 4856648 w 7921680"/>
                <a:gd name="connsiteY32" fmla="*/ 2733597 h 2832105"/>
                <a:gd name="connsiteX33" fmla="*/ 4822784 w 7921680"/>
                <a:gd name="connsiteY33" fmla="*/ 2699734 h 2832105"/>
                <a:gd name="connsiteX34" fmla="*/ 4856648 w 7921680"/>
                <a:gd name="connsiteY34" fmla="*/ 2665871 h 2832105"/>
                <a:gd name="connsiteX35" fmla="*/ 2769510 w 7921680"/>
                <a:gd name="connsiteY35" fmla="*/ 2598146 h 2832105"/>
                <a:gd name="connsiteX36" fmla="*/ 2797216 w 7921680"/>
                <a:gd name="connsiteY36" fmla="*/ 2625852 h 2832105"/>
                <a:gd name="connsiteX37" fmla="*/ 2769510 w 7921680"/>
                <a:gd name="connsiteY37" fmla="*/ 2653558 h 2832105"/>
                <a:gd name="connsiteX38" fmla="*/ 2741804 w 7921680"/>
                <a:gd name="connsiteY38" fmla="*/ 2625852 h 2832105"/>
                <a:gd name="connsiteX39" fmla="*/ 2769510 w 7921680"/>
                <a:gd name="connsiteY39" fmla="*/ 2598146 h 2832105"/>
                <a:gd name="connsiteX40" fmla="*/ 5149092 w 7921680"/>
                <a:gd name="connsiteY40" fmla="*/ 2591990 h 2832105"/>
                <a:gd name="connsiteX41" fmla="*/ 5181928 w 7921680"/>
                <a:gd name="connsiteY41" fmla="*/ 2624826 h 2832105"/>
                <a:gd name="connsiteX42" fmla="*/ 5149092 w 7921680"/>
                <a:gd name="connsiteY42" fmla="*/ 2657662 h 2832105"/>
                <a:gd name="connsiteX43" fmla="*/ 5116256 w 7921680"/>
                <a:gd name="connsiteY43" fmla="*/ 2624826 h 2832105"/>
                <a:gd name="connsiteX44" fmla="*/ 5149092 w 7921680"/>
                <a:gd name="connsiteY44" fmla="*/ 2591990 h 2832105"/>
                <a:gd name="connsiteX45" fmla="*/ 3957762 w 7921680"/>
                <a:gd name="connsiteY45" fmla="*/ 2540683 h 2832105"/>
                <a:gd name="connsiteX46" fmla="*/ 4020356 w 7921680"/>
                <a:gd name="connsiteY46" fmla="*/ 2604303 h 2832105"/>
                <a:gd name="connsiteX47" fmla="*/ 3957762 w 7921680"/>
                <a:gd name="connsiteY47" fmla="*/ 2667923 h 2832105"/>
                <a:gd name="connsiteX48" fmla="*/ 3895168 w 7921680"/>
                <a:gd name="connsiteY48" fmla="*/ 2604303 h 2832105"/>
                <a:gd name="connsiteX49" fmla="*/ 3957762 w 7921680"/>
                <a:gd name="connsiteY49" fmla="*/ 2540683 h 2832105"/>
                <a:gd name="connsiteX50" fmla="*/ 3657108 w 7921680"/>
                <a:gd name="connsiteY50" fmla="*/ 2532474 h 2832105"/>
                <a:gd name="connsiteX51" fmla="*/ 3718676 w 7921680"/>
                <a:gd name="connsiteY51" fmla="*/ 2594042 h 2832105"/>
                <a:gd name="connsiteX52" fmla="*/ 3657108 w 7921680"/>
                <a:gd name="connsiteY52" fmla="*/ 2655610 h 2832105"/>
                <a:gd name="connsiteX53" fmla="*/ 3595540 w 7921680"/>
                <a:gd name="connsiteY53" fmla="*/ 2594042 h 2832105"/>
                <a:gd name="connsiteX54" fmla="*/ 3657108 w 7921680"/>
                <a:gd name="connsiteY54" fmla="*/ 2532474 h 2832105"/>
                <a:gd name="connsiteX55" fmla="*/ 4261494 w 7921680"/>
                <a:gd name="connsiteY55" fmla="*/ 2530423 h 2832105"/>
                <a:gd name="connsiteX56" fmla="*/ 4324088 w 7921680"/>
                <a:gd name="connsiteY56" fmla="*/ 2593017 h 2832105"/>
                <a:gd name="connsiteX57" fmla="*/ 4261494 w 7921680"/>
                <a:gd name="connsiteY57" fmla="*/ 2655611 h 2832105"/>
                <a:gd name="connsiteX58" fmla="*/ 4198900 w 7921680"/>
                <a:gd name="connsiteY58" fmla="*/ 2593017 h 2832105"/>
                <a:gd name="connsiteX59" fmla="*/ 4261494 w 7921680"/>
                <a:gd name="connsiteY59" fmla="*/ 2530423 h 2832105"/>
                <a:gd name="connsiteX60" fmla="*/ 2484248 w 7921680"/>
                <a:gd name="connsiteY60" fmla="*/ 2505796 h 2832105"/>
                <a:gd name="connsiteX61" fmla="*/ 2507848 w 7921680"/>
                <a:gd name="connsiteY61" fmla="*/ 2530423 h 2832105"/>
                <a:gd name="connsiteX62" fmla="*/ 2484248 w 7921680"/>
                <a:gd name="connsiteY62" fmla="*/ 2555050 h 2832105"/>
                <a:gd name="connsiteX63" fmla="*/ 2460646 w 7921680"/>
                <a:gd name="connsiteY63" fmla="*/ 2530423 h 2832105"/>
                <a:gd name="connsiteX64" fmla="*/ 2484248 w 7921680"/>
                <a:gd name="connsiteY64" fmla="*/ 2505796 h 2832105"/>
                <a:gd name="connsiteX65" fmla="*/ 3357478 w 7921680"/>
                <a:gd name="connsiteY65" fmla="*/ 2501691 h 2832105"/>
                <a:gd name="connsiteX66" fmla="*/ 3414940 w 7921680"/>
                <a:gd name="connsiteY66" fmla="*/ 2560181 h 2832105"/>
                <a:gd name="connsiteX67" fmla="*/ 3357478 w 7921680"/>
                <a:gd name="connsiteY67" fmla="*/ 2618671 h 2832105"/>
                <a:gd name="connsiteX68" fmla="*/ 3300016 w 7921680"/>
                <a:gd name="connsiteY68" fmla="*/ 2560181 h 2832105"/>
                <a:gd name="connsiteX69" fmla="*/ 3357478 w 7921680"/>
                <a:gd name="connsiteY69" fmla="*/ 2501691 h 2832105"/>
                <a:gd name="connsiteX70" fmla="*/ 5433328 w 7921680"/>
                <a:gd name="connsiteY70" fmla="*/ 2497587 h 2832105"/>
                <a:gd name="connsiteX71" fmla="*/ 5465138 w 7921680"/>
                <a:gd name="connsiteY71" fmla="*/ 2529397 h 2832105"/>
                <a:gd name="connsiteX72" fmla="*/ 5433328 w 7921680"/>
                <a:gd name="connsiteY72" fmla="*/ 2561207 h 2832105"/>
                <a:gd name="connsiteX73" fmla="*/ 5401518 w 7921680"/>
                <a:gd name="connsiteY73" fmla="*/ 2529397 h 2832105"/>
                <a:gd name="connsiteX74" fmla="*/ 5433328 w 7921680"/>
                <a:gd name="connsiteY74" fmla="*/ 2497587 h 2832105"/>
                <a:gd name="connsiteX75" fmla="*/ 4559072 w 7921680"/>
                <a:gd name="connsiteY75" fmla="*/ 2497587 h 2832105"/>
                <a:gd name="connsiteX76" fmla="*/ 4621664 w 7921680"/>
                <a:gd name="connsiteY76" fmla="*/ 2560181 h 2832105"/>
                <a:gd name="connsiteX77" fmla="*/ 4559072 w 7921680"/>
                <a:gd name="connsiteY77" fmla="*/ 2622775 h 2832105"/>
                <a:gd name="connsiteX78" fmla="*/ 4496476 w 7921680"/>
                <a:gd name="connsiteY78" fmla="*/ 2560181 h 2832105"/>
                <a:gd name="connsiteX79" fmla="*/ 4559072 w 7921680"/>
                <a:gd name="connsiteY79" fmla="*/ 2497587 h 2832105"/>
                <a:gd name="connsiteX80" fmla="*/ 3061956 w 7921680"/>
                <a:gd name="connsiteY80" fmla="*/ 2450384 h 2832105"/>
                <a:gd name="connsiteX81" fmla="*/ 3115314 w 7921680"/>
                <a:gd name="connsiteY81" fmla="*/ 2503743 h 2832105"/>
                <a:gd name="connsiteX82" fmla="*/ 3061956 w 7921680"/>
                <a:gd name="connsiteY82" fmla="*/ 2557102 h 2832105"/>
                <a:gd name="connsiteX83" fmla="*/ 3008596 w 7921680"/>
                <a:gd name="connsiteY83" fmla="*/ 2503743 h 2832105"/>
                <a:gd name="connsiteX84" fmla="*/ 3061956 w 7921680"/>
                <a:gd name="connsiteY84" fmla="*/ 2450384 h 2832105"/>
                <a:gd name="connsiteX85" fmla="*/ 4855620 w 7921680"/>
                <a:gd name="connsiteY85" fmla="*/ 2442175 h 2832105"/>
                <a:gd name="connsiteX86" fmla="*/ 4917188 w 7921680"/>
                <a:gd name="connsiteY86" fmla="*/ 2503743 h 2832105"/>
                <a:gd name="connsiteX87" fmla="*/ 4855620 w 7921680"/>
                <a:gd name="connsiteY87" fmla="*/ 2565311 h 2832105"/>
                <a:gd name="connsiteX88" fmla="*/ 4794052 w 7921680"/>
                <a:gd name="connsiteY88" fmla="*/ 2503743 h 2832105"/>
                <a:gd name="connsiteX89" fmla="*/ 4855620 w 7921680"/>
                <a:gd name="connsiteY89" fmla="*/ 2442175 h 2832105"/>
                <a:gd name="connsiteX90" fmla="*/ 3956736 w 7921680"/>
                <a:gd name="connsiteY90" fmla="*/ 2397026 h 2832105"/>
                <a:gd name="connsiteX91" fmla="*/ 3964944 w 7921680"/>
                <a:gd name="connsiteY91" fmla="*/ 2405235 h 2832105"/>
                <a:gd name="connsiteX92" fmla="*/ 3956736 w 7921680"/>
                <a:gd name="connsiteY92" fmla="*/ 2413444 h 2832105"/>
                <a:gd name="connsiteX93" fmla="*/ 3948526 w 7921680"/>
                <a:gd name="connsiteY93" fmla="*/ 2405235 h 2832105"/>
                <a:gd name="connsiteX94" fmla="*/ 3956736 w 7921680"/>
                <a:gd name="connsiteY94" fmla="*/ 2397026 h 2832105"/>
                <a:gd name="connsiteX95" fmla="*/ 2206168 w 7921680"/>
                <a:gd name="connsiteY95" fmla="*/ 2394974 h 2832105"/>
                <a:gd name="connsiteX96" fmla="*/ 2226692 w 7921680"/>
                <a:gd name="connsiteY96" fmla="*/ 2415497 h 2832105"/>
                <a:gd name="connsiteX97" fmla="*/ 2206168 w 7921680"/>
                <a:gd name="connsiteY97" fmla="*/ 2436020 h 2832105"/>
                <a:gd name="connsiteX98" fmla="*/ 2185644 w 7921680"/>
                <a:gd name="connsiteY98" fmla="*/ 2415497 h 2832105"/>
                <a:gd name="connsiteX99" fmla="*/ 2206168 w 7921680"/>
                <a:gd name="connsiteY99" fmla="*/ 2394974 h 2832105"/>
                <a:gd name="connsiteX100" fmla="*/ 4259442 w 7921680"/>
                <a:gd name="connsiteY100" fmla="*/ 2384712 h 2832105"/>
                <a:gd name="connsiteX101" fmla="*/ 4266624 w 7921680"/>
                <a:gd name="connsiteY101" fmla="*/ 2392921 h 2832105"/>
                <a:gd name="connsiteX102" fmla="*/ 4259442 w 7921680"/>
                <a:gd name="connsiteY102" fmla="*/ 2401130 h 2832105"/>
                <a:gd name="connsiteX103" fmla="*/ 4252260 w 7921680"/>
                <a:gd name="connsiteY103" fmla="*/ 2392921 h 2832105"/>
                <a:gd name="connsiteX104" fmla="*/ 4259442 w 7921680"/>
                <a:gd name="connsiteY104" fmla="*/ 2384712 h 2832105"/>
                <a:gd name="connsiteX105" fmla="*/ 5711408 w 7921680"/>
                <a:gd name="connsiteY105" fmla="*/ 2382661 h 2832105"/>
                <a:gd name="connsiteX106" fmla="*/ 5742192 w 7921680"/>
                <a:gd name="connsiteY106" fmla="*/ 2414471 h 2832105"/>
                <a:gd name="connsiteX107" fmla="*/ 5711408 w 7921680"/>
                <a:gd name="connsiteY107" fmla="*/ 2446281 h 2832105"/>
                <a:gd name="connsiteX108" fmla="*/ 5680624 w 7921680"/>
                <a:gd name="connsiteY108" fmla="*/ 2414471 h 2832105"/>
                <a:gd name="connsiteX109" fmla="*/ 5711408 w 7921680"/>
                <a:gd name="connsiteY109" fmla="*/ 2382661 h 2832105"/>
                <a:gd name="connsiteX110" fmla="*/ 3657108 w 7921680"/>
                <a:gd name="connsiteY110" fmla="*/ 2382661 h 2832105"/>
                <a:gd name="connsiteX111" fmla="*/ 3667368 w 7921680"/>
                <a:gd name="connsiteY111" fmla="*/ 2392922 h 2832105"/>
                <a:gd name="connsiteX112" fmla="*/ 3657108 w 7921680"/>
                <a:gd name="connsiteY112" fmla="*/ 2403183 h 2832105"/>
                <a:gd name="connsiteX113" fmla="*/ 3646846 w 7921680"/>
                <a:gd name="connsiteY113" fmla="*/ 2392922 h 2832105"/>
                <a:gd name="connsiteX114" fmla="*/ 3657108 w 7921680"/>
                <a:gd name="connsiteY114" fmla="*/ 2382661 h 2832105"/>
                <a:gd name="connsiteX115" fmla="*/ 2771562 w 7921680"/>
                <a:gd name="connsiteY115" fmla="*/ 2374452 h 2832105"/>
                <a:gd name="connsiteX116" fmla="*/ 2821844 w 7921680"/>
                <a:gd name="connsiteY116" fmla="*/ 2425758 h 2832105"/>
                <a:gd name="connsiteX117" fmla="*/ 2771562 w 7921680"/>
                <a:gd name="connsiteY117" fmla="*/ 2477064 h 2832105"/>
                <a:gd name="connsiteX118" fmla="*/ 2721280 w 7921680"/>
                <a:gd name="connsiteY118" fmla="*/ 2425758 h 2832105"/>
                <a:gd name="connsiteX119" fmla="*/ 2771562 w 7921680"/>
                <a:gd name="connsiteY119" fmla="*/ 2374452 h 2832105"/>
                <a:gd name="connsiteX120" fmla="*/ 5146014 w 7921680"/>
                <a:gd name="connsiteY120" fmla="*/ 2364190 h 2832105"/>
                <a:gd name="connsiteX121" fmla="*/ 5206556 w 7921680"/>
                <a:gd name="connsiteY121" fmla="*/ 2425758 h 2832105"/>
                <a:gd name="connsiteX122" fmla="*/ 5146014 w 7921680"/>
                <a:gd name="connsiteY122" fmla="*/ 2487326 h 2832105"/>
                <a:gd name="connsiteX123" fmla="*/ 5085472 w 7921680"/>
                <a:gd name="connsiteY123" fmla="*/ 2425758 h 2832105"/>
                <a:gd name="connsiteX124" fmla="*/ 5146014 w 7921680"/>
                <a:gd name="connsiteY124" fmla="*/ 2364190 h 2832105"/>
                <a:gd name="connsiteX125" fmla="*/ 4558044 w 7921680"/>
                <a:gd name="connsiteY125" fmla="*/ 2349825 h 2832105"/>
                <a:gd name="connsiteX126" fmla="*/ 4566254 w 7921680"/>
                <a:gd name="connsiteY126" fmla="*/ 2358034 h 2832105"/>
                <a:gd name="connsiteX127" fmla="*/ 4558044 w 7921680"/>
                <a:gd name="connsiteY127" fmla="*/ 2366243 h 2832105"/>
                <a:gd name="connsiteX128" fmla="*/ 4549836 w 7921680"/>
                <a:gd name="connsiteY128" fmla="*/ 2358034 h 2832105"/>
                <a:gd name="connsiteX129" fmla="*/ 4558044 w 7921680"/>
                <a:gd name="connsiteY129" fmla="*/ 2349825 h 2832105"/>
                <a:gd name="connsiteX130" fmla="*/ 3359530 w 7921680"/>
                <a:gd name="connsiteY130" fmla="*/ 2347772 h 2832105"/>
                <a:gd name="connsiteX131" fmla="*/ 3369792 w 7921680"/>
                <a:gd name="connsiteY131" fmla="*/ 2358033 h 2832105"/>
                <a:gd name="connsiteX132" fmla="*/ 3359530 w 7921680"/>
                <a:gd name="connsiteY132" fmla="*/ 2368294 h 2832105"/>
                <a:gd name="connsiteX133" fmla="*/ 3349268 w 7921680"/>
                <a:gd name="connsiteY133" fmla="*/ 2358033 h 2832105"/>
                <a:gd name="connsiteX134" fmla="*/ 3359530 w 7921680"/>
                <a:gd name="connsiteY134" fmla="*/ 2347772 h 2832105"/>
                <a:gd name="connsiteX135" fmla="*/ 4851516 w 7921680"/>
                <a:gd name="connsiteY135" fmla="*/ 2290309 h 2832105"/>
                <a:gd name="connsiteX136" fmla="*/ 4859724 w 7921680"/>
                <a:gd name="connsiteY136" fmla="*/ 2298518 h 2832105"/>
                <a:gd name="connsiteX137" fmla="*/ 4851516 w 7921680"/>
                <a:gd name="connsiteY137" fmla="*/ 2306727 h 2832105"/>
                <a:gd name="connsiteX138" fmla="*/ 4843308 w 7921680"/>
                <a:gd name="connsiteY138" fmla="*/ 2298518 h 2832105"/>
                <a:gd name="connsiteX139" fmla="*/ 4851516 w 7921680"/>
                <a:gd name="connsiteY139" fmla="*/ 2290309 h 2832105"/>
                <a:gd name="connsiteX140" fmla="*/ 3065034 w 7921680"/>
                <a:gd name="connsiteY140" fmla="*/ 2286204 h 2832105"/>
                <a:gd name="connsiteX141" fmla="*/ 3078374 w 7921680"/>
                <a:gd name="connsiteY141" fmla="*/ 2299544 h 2832105"/>
                <a:gd name="connsiteX142" fmla="*/ 3065034 w 7921680"/>
                <a:gd name="connsiteY142" fmla="*/ 2312884 h 2832105"/>
                <a:gd name="connsiteX143" fmla="*/ 3051694 w 7921680"/>
                <a:gd name="connsiteY143" fmla="*/ 2299544 h 2832105"/>
                <a:gd name="connsiteX144" fmla="*/ 3065034 w 7921680"/>
                <a:gd name="connsiteY144" fmla="*/ 2286204 h 2832105"/>
                <a:gd name="connsiteX145" fmla="*/ 2487324 w 7921680"/>
                <a:gd name="connsiteY145" fmla="*/ 2277996 h 2832105"/>
                <a:gd name="connsiteX146" fmla="*/ 2536580 w 7921680"/>
                <a:gd name="connsiteY146" fmla="*/ 2326224 h 2832105"/>
                <a:gd name="connsiteX147" fmla="*/ 2487324 w 7921680"/>
                <a:gd name="connsiteY147" fmla="*/ 2374452 h 2832105"/>
                <a:gd name="connsiteX148" fmla="*/ 2438072 w 7921680"/>
                <a:gd name="connsiteY148" fmla="*/ 2326224 h 2832105"/>
                <a:gd name="connsiteX149" fmla="*/ 2487324 w 7921680"/>
                <a:gd name="connsiteY149" fmla="*/ 2277996 h 2832105"/>
                <a:gd name="connsiteX150" fmla="*/ 5429224 w 7921680"/>
                <a:gd name="connsiteY150" fmla="*/ 2265682 h 2832105"/>
                <a:gd name="connsiteX151" fmla="*/ 5489766 w 7921680"/>
                <a:gd name="connsiteY151" fmla="*/ 2326224 h 2832105"/>
                <a:gd name="connsiteX152" fmla="*/ 5429224 w 7921680"/>
                <a:gd name="connsiteY152" fmla="*/ 2386766 h 2832105"/>
                <a:gd name="connsiteX153" fmla="*/ 5368682 w 7921680"/>
                <a:gd name="connsiteY153" fmla="*/ 2326224 h 2832105"/>
                <a:gd name="connsiteX154" fmla="*/ 5429224 w 7921680"/>
                <a:gd name="connsiteY154" fmla="*/ 2265682 h 2832105"/>
                <a:gd name="connsiteX155" fmla="*/ 1937322 w 7921680"/>
                <a:gd name="connsiteY155" fmla="*/ 2263630 h 2832105"/>
                <a:gd name="connsiteX156" fmla="*/ 1953740 w 7921680"/>
                <a:gd name="connsiteY156" fmla="*/ 2280048 h 2832105"/>
                <a:gd name="connsiteX157" fmla="*/ 1937322 w 7921680"/>
                <a:gd name="connsiteY157" fmla="*/ 2296466 h 2832105"/>
                <a:gd name="connsiteX158" fmla="*/ 1920904 w 7921680"/>
                <a:gd name="connsiteY158" fmla="*/ 2280048 h 2832105"/>
                <a:gd name="connsiteX159" fmla="*/ 1937322 w 7921680"/>
                <a:gd name="connsiteY159" fmla="*/ 2263630 h 2832105"/>
                <a:gd name="connsiteX160" fmla="*/ 5980252 w 7921680"/>
                <a:gd name="connsiteY160" fmla="*/ 2249264 h 2832105"/>
                <a:gd name="connsiteX161" fmla="*/ 6008984 w 7921680"/>
                <a:gd name="connsiteY161" fmla="*/ 2279022 h 2832105"/>
                <a:gd name="connsiteX162" fmla="*/ 5980252 w 7921680"/>
                <a:gd name="connsiteY162" fmla="*/ 2308780 h 2832105"/>
                <a:gd name="connsiteX163" fmla="*/ 5951520 w 7921680"/>
                <a:gd name="connsiteY163" fmla="*/ 2279022 h 2832105"/>
                <a:gd name="connsiteX164" fmla="*/ 5980252 w 7921680"/>
                <a:gd name="connsiteY164" fmla="*/ 2249264 h 2832105"/>
                <a:gd name="connsiteX165" fmla="*/ 5140884 w 7921680"/>
                <a:gd name="connsiteY165" fmla="*/ 2210272 h 2832105"/>
                <a:gd name="connsiteX166" fmla="*/ 5149092 w 7921680"/>
                <a:gd name="connsiteY166" fmla="*/ 2217455 h 2832105"/>
                <a:gd name="connsiteX167" fmla="*/ 5140884 w 7921680"/>
                <a:gd name="connsiteY167" fmla="*/ 2224638 h 2832105"/>
                <a:gd name="connsiteX168" fmla="*/ 5132674 w 7921680"/>
                <a:gd name="connsiteY168" fmla="*/ 2217455 h 2832105"/>
                <a:gd name="connsiteX169" fmla="*/ 5140884 w 7921680"/>
                <a:gd name="connsiteY169" fmla="*/ 2210272 h 2832105"/>
                <a:gd name="connsiteX170" fmla="*/ 2775668 w 7921680"/>
                <a:gd name="connsiteY170" fmla="*/ 2202063 h 2832105"/>
                <a:gd name="connsiteX171" fmla="*/ 2791060 w 7921680"/>
                <a:gd name="connsiteY171" fmla="*/ 2218481 h 2832105"/>
                <a:gd name="connsiteX172" fmla="*/ 2775668 w 7921680"/>
                <a:gd name="connsiteY172" fmla="*/ 2234899 h 2832105"/>
                <a:gd name="connsiteX173" fmla="*/ 2760276 w 7921680"/>
                <a:gd name="connsiteY173" fmla="*/ 2218481 h 2832105"/>
                <a:gd name="connsiteX174" fmla="*/ 2775668 w 7921680"/>
                <a:gd name="connsiteY174" fmla="*/ 2202063 h 2832105"/>
                <a:gd name="connsiteX175" fmla="*/ 3957762 w 7921680"/>
                <a:gd name="connsiteY175" fmla="*/ 2181540 h 2832105"/>
                <a:gd name="connsiteX176" fmla="*/ 3989572 w 7921680"/>
                <a:gd name="connsiteY176" fmla="*/ 2213350 h 2832105"/>
                <a:gd name="connsiteX177" fmla="*/ 3957762 w 7921680"/>
                <a:gd name="connsiteY177" fmla="*/ 2245160 h 2832105"/>
                <a:gd name="connsiteX178" fmla="*/ 3925952 w 7921680"/>
                <a:gd name="connsiteY178" fmla="*/ 2213350 h 2832105"/>
                <a:gd name="connsiteX179" fmla="*/ 3957762 w 7921680"/>
                <a:gd name="connsiteY179" fmla="*/ 2181540 h 2832105"/>
                <a:gd name="connsiteX180" fmla="*/ 3657108 w 7921680"/>
                <a:gd name="connsiteY180" fmla="*/ 2171279 h 2832105"/>
                <a:gd name="connsiteX181" fmla="*/ 3685840 w 7921680"/>
                <a:gd name="connsiteY181" fmla="*/ 2201037 h 2832105"/>
                <a:gd name="connsiteX182" fmla="*/ 3657108 w 7921680"/>
                <a:gd name="connsiteY182" fmla="*/ 2230795 h 2832105"/>
                <a:gd name="connsiteX183" fmla="*/ 3628376 w 7921680"/>
                <a:gd name="connsiteY183" fmla="*/ 2201037 h 2832105"/>
                <a:gd name="connsiteX184" fmla="*/ 3657108 w 7921680"/>
                <a:gd name="connsiteY184" fmla="*/ 2171279 h 2832105"/>
                <a:gd name="connsiteX185" fmla="*/ 4259442 w 7921680"/>
                <a:gd name="connsiteY185" fmla="*/ 2169227 h 2832105"/>
                <a:gd name="connsiteX186" fmla="*/ 4291252 w 7921680"/>
                <a:gd name="connsiteY186" fmla="*/ 2201037 h 2832105"/>
                <a:gd name="connsiteX187" fmla="*/ 4259442 w 7921680"/>
                <a:gd name="connsiteY187" fmla="*/ 2232847 h 2832105"/>
                <a:gd name="connsiteX188" fmla="*/ 4227632 w 7921680"/>
                <a:gd name="connsiteY188" fmla="*/ 2201037 h 2832105"/>
                <a:gd name="connsiteX189" fmla="*/ 4259442 w 7921680"/>
                <a:gd name="connsiteY189" fmla="*/ 2169227 h 2832105"/>
                <a:gd name="connsiteX190" fmla="*/ 2212324 w 7921680"/>
                <a:gd name="connsiteY190" fmla="*/ 2158965 h 2832105"/>
                <a:gd name="connsiteX191" fmla="*/ 2259526 w 7921680"/>
                <a:gd name="connsiteY191" fmla="*/ 2206167 h 2832105"/>
                <a:gd name="connsiteX192" fmla="*/ 2212324 w 7921680"/>
                <a:gd name="connsiteY192" fmla="*/ 2253369 h 2832105"/>
                <a:gd name="connsiteX193" fmla="*/ 2165122 w 7921680"/>
                <a:gd name="connsiteY193" fmla="*/ 2206167 h 2832105"/>
                <a:gd name="connsiteX194" fmla="*/ 2212324 w 7921680"/>
                <a:gd name="connsiteY194" fmla="*/ 2158965 h 2832105"/>
                <a:gd name="connsiteX195" fmla="*/ 5705252 w 7921680"/>
                <a:gd name="connsiteY195" fmla="*/ 2144600 h 2832105"/>
                <a:gd name="connsiteX196" fmla="*/ 5764766 w 7921680"/>
                <a:gd name="connsiteY196" fmla="*/ 2205142 h 2832105"/>
                <a:gd name="connsiteX197" fmla="*/ 5705252 w 7921680"/>
                <a:gd name="connsiteY197" fmla="*/ 2265684 h 2832105"/>
                <a:gd name="connsiteX198" fmla="*/ 5645736 w 7921680"/>
                <a:gd name="connsiteY198" fmla="*/ 2205142 h 2832105"/>
                <a:gd name="connsiteX199" fmla="*/ 5705252 w 7921680"/>
                <a:gd name="connsiteY199" fmla="*/ 2144600 h 2832105"/>
                <a:gd name="connsiteX200" fmla="*/ 3359530 w 7921680"/>
                <a:gd name="connsiteY200" fmla="*/ 2136391 h 2832105"/>
                <a:gd name="connsiteX201" fmla="*/ 3386208 w 7921680"/>
                <a:gd name="connsiteY201" fmla="*/ 2164097 h 2832105"/>
                <a:gd name="connsiteX202" fmla="*/ 3359530 w 7921680"/>
                <a:gd name="connsiteY202" fmla="*/ 2191803 h 2832105"/>
                <a:gd name="connsiteX203" fmla="*/ 3332852 w 7921680"/>
                <a:gd name="connsiteY203" fmla="*/ 2164097 h 2832105"/>
                <a:gd name="connsiteX204" fmla="*/ 3359530 w 7921680"/>
                <a:gd name="connsiteY204" fmla="*/ 2136391 h 2832105"/>
                <a:gd name="connsiteX205" fmla="*/ 4557020 w 7921680"/>
                <a:gd name="connsiteY205" fmla="*/ 2132286 h 2832105"/>
                <a:gd name="connsiteX206" fmla="*/ 4588828 w 7921680"/>
                <a:gd name="connsiteY206" fmla="*/ 2164096 h 2832105"/>
                <a:gd name="connsiteX207" fmla="*/ 4557020 w 7921680"/>
                <a:gd name="connsiteY207" fmla="*/ 2195906 h 2832105"/>
                <a:gd name="connsiteX208" fmla="*/ 4525208 w 7921680"/>
                <a:gd name="connsiteY208" fmla="*/ 2164096 h 2832105"/>
                <a:gd name="connsiteX209" fmla="*/ 4557020 w 7921680"/>
                <a:gd name="connsiteY209" fmla="*/ 2132286 h 2832105"/>
                <a:gd name="connsiteX210" fmla="*/ 1678740 w 7921680"/>
                <a:gd name="connsiteY210" fmla="*/ 2113816 h 2832105"/>
                <a:gd name="connsiteX211" fmla="*/ 1691052 w 7921680"/>
                <a:gd name="connsiteY211" fmla="*/ 2126130 h 2832105"/>
                <a:gd name="connsiteX212" fmla="*/ 1678740 w 7921680"/>
                <a:gd name="connsiteY212" fmla="*/ 2138444 h 2832105"/>
                <a:gd name="connsiteX213" fmla="*/ 1666424 w 7921680"/>
                <a:gd name="connsiteY213" fmla="*/ 2126130 h 2832105"/>
                <a:gd name="connsiteX214" fmla="*/ 1678740 w 7921680"/>
                <a:gd name="connsiteY214" fmla="*/ 2113816 h 2832105"/>
                <a:gd name="connsiteX215" fmla="*/ 5423068 w 7921680"/>
                <a:gd name="connsiteY215" fmla="*/ 2105607 h 2832105"/>
                <a:gd name="connsiteX216" fmla="*/ 5430252 w 7921680"/>
                <a:gd name="connsiteY216" fmla="*/ 2113816 h 2832105"/>
                <a:gd name="connsiteX217" fmla="*/ 5423068 w 7921680"/>
                <a:gd name="connsiteY217" fmla="*/ 2122025 h 2832105"/>
                <a:gd name="connsiteX218" fmla="*/ 5415884 w 7921680"/>
                <a:gd name="connsiteY218" fmla="*/ 2113816 h 2832105"/>
                <a:gd name="connsiteX219" fmla="*/ 5423068 w 7921680"/>
                <a:gd name="connsiteY219" fmla="*/ 2105607 h 2832105"/>
                <a:gd name="connsiteX220" fmla="*/ 6238836 w 7921680"/>
                <a:gd name="connsiteY220" fmla="*/ 2097398 h 2832105"/>
                <a:gd name="connsiteX221" fmla="*/ 6265516 w 7921680"/>
                <a:gd name="connsiteY221" fmla="*/ 2125104 h 2832105"/>
                <a:gd name="connsiteX222" fmla="*/ 6238836 w 7921680"/>
                <a:gd name="connsiteY222" fmla="*/ 2152810 h 2832105"/>
                <a:gd name="connsiteX223" fmla="*/ 6212156 w 7921680"/>
                <a:gd name="connsiteY223" fmla="*/ 2125104 h 2832105"/>
                <a:gd name="connsiteX224" fmla="*/ 6238836 w 7921680"/>
                <a:gd name="connsiteY224" fmla="*/ 2097398 h 2832105"/>
                <a:gd name="connsiteX225" fmla="*/ 2494508 w 7921680"/>
                <a:gd name="connsiteY225" fmla="*/ 2093293 h 2832105"/>
                <a:gd name="connsiteX226" fmla="*/ 2514004 w 7921680"/>
                <a:gd name="connsiteY226" fmla="*/ 2112790 h 2832105"/>
                <a:gd name="connsiteX227" fmla="*/ 2494508 w 7921680"/>
                <a:gd name="connsiteY227" fmla="*/ 2132287 h 2832105"/>
                <a:gd name="connsiteX228" fmla="*/ 2475012 w 7921680"/>
                <a:gd name="connsiteY228" fmla="*/ 2112790 h 2832105"/>
                <a:gd name="connsiteX229" fmla="*/ 2494508 w 7921680"/>
                <a:gd name="connsiteY229" fmla="*/ 2093293 h 2832105"/>
                <a:gd name="connsiteX230" fmla="*/ 3066060 w 7921680"/>
                <a:gd name="connsiteY230" fmla="*/ 2076875 h 2832105"/>
                <a:gd name="connsiteX231" fmla="*/ 3090686 w 7921680"/>
                <a:gd name="connsiteY231" fmla="*/ 2102529 h 2832105"/>
                <a:gd name="connsiteX232" fmla="*/ 3066060 w 7921680"/>
                <a:gd name="connsiteY232" fmla="*/ 2128183 h 2832105"/>
                <a:gd name="connsiteX233" fmla="*/ 3041432 w 7921680"/>
                <a:gd name="connsiteY233" fmla="*/ 2102529 h 2832105"/>
                <a:gd name="connsiteX234" fmla="*/ 3066060 w 7921680"/>
                <a:gd name="connsiteY234" fmla="*/ 2076875 h 2832105"/>
                <a:gd name="connsiteX235" fmla="*/ 4851516 w 7921680"/>
                <a:gd name="connsiteY235" fmla="*/ 2068666 h 2832105"/>
                <a:gd name="connsiteX236" fmla="*/ 4884352 w 7921680"/>
                <a:gd name="connsiteY236" fmla="*/ 2101502 h 2832105"/>
                <a:gd name="connsiteX237" fmla="*/ 4851516 w 7921680"/>
                <a:gd name="connsiteY237" fmla="*/ 2134338 h 2832105"/>
                <a:gd name="connsiteX238" fmla="*/ 4818680 w 7921680"/>
                <a:gd name="connsiteY238" fmla="*/ 2101502 h 2832105"/>
                <a:gd name="connsiteX239" fmla="*/ 4851516 w 7921680"/>
                <a:gd name="connsiteY239" fmla="*/ 2068666 h 2832105"/>
                <a:gd name="connsiteX240" fmla="*/ 1946558 w 7921680"/>
                <a:gd name="connsiteY240" fmla="*/ 2019412 h 2832105"/>
                <a:gd name="connsiteX241" fmla="*/ 1992734 w 7921680"/>
                <a:gd name="connsiteY241" fmla="*/ 2065588 h 2832105"/>
                <a:gd name="connsiteX242" fmla="*/ 1946558 w 7921680"/>
                <a:gd name="connsiteY242" fmla="*/ 2111764 h 2832105"/>
                <a:gd name="connsiteX243" fmla="*/ 1900382 w 7921680"/>
                <a:gd name="connsiteY243" fmla="*/ 2065588 h 2832105"/>
                <a:gd name="connsiteX244" fmla="*/ 1946558 w 7921680"/>
                <a:gd name="connsiteY244" fmla="*/ 2019412 h 2832105"/>
                <a:gd name="connsiteX245" fmla="*/ 5971020 w 7921680"/>
                <a:gd name="connsiteY245" fmla="*/ 2005047 h 2832105"/>
                <a:gd name="connsiteX246" fmla="*/ 6029508 w 7921680"/>
                <a:gd name="connsiteY246" fmla="*/ 2063537 h 2832105"/>
                <a:gd name="connsiteX247" fmla="*/ 5971020 w 7921680"/>
                <a:gd name="connsiteY247" fmla="*/ 2122027 h 2832105"/>
                <a:gd name="connsiteX248" fmla="*/ 5912528 w 7921680"/>
                <a:gd name="connsiteY248" fmla="*/ 2063537 h 2832105"/>
                <a:gd name="connsiteX249" fmla="*/ 5971020 w 7921680"/>
                <a:gd name="connsiteY249" fmla="*/ 2005047 h 2832105"/>
                <a:gd name="connsiteX250" fmla="*/ 2777720 w 7921680"/>
                <a:gd name="connsiteY250" fmla="*/ 1994785 h 2832105"/>
                <a:gd name="connsiteX251" fmla="*/ 2799268 w 7921680"/>
                <a:gd name="connsiteY251" fmla="*/ 2016334 h 2832105"/>
                <a:gd name="connsiteX252" fmla="*/ 2777720 w 7921680"/>
                <a:gd name="connsiteY252" fmla="*/ 2037883 h 2832105"/>
                <a:gd name="connsiteX253" fmla="*/ 2756170 w 7921680"/>
                <a:gd name="connsiteY253" fmla="*/ 2016334 h 2832105"/>
                <a:gd name="connsiteX254" fmla="*/ 2777720 w 7921680"/>
                <a:gd name="connsiteY254" fmla="*/ 1994785 h 2832105"/>
                <a:gd name="connsiteX255" fmla="*/ 5139856 w 7921680"/>
                <a:gd name="connsiteY255" fmla="*/ 1984525 h 2832105"/>
                <a:gd name="connsiteX256" fmla="*/ 5171668 w 7921680"/>
                <a:gd name="connsiteY256" fmla="*/ 2016335 h 2832105"/>
                <a:gd name="connsiteX257" fmla="*/ 5139856 w 7921680"/>
                <a:gd name="connsiteY257" fmla="*/ 2048145 h 2832105"/>
                <a:gd name="connsiteX258" fmla="*/ 5108048 w 7921680"/>
                <a:gd name="connsiteY258" fmla="*/ 2016335 h 2832105"/>
                <a:gd name="connsiteX259" fmla="*/ 5139856 w 7921680"/>
                <a:gd name="connsiteY259" fmla="*/ 1984525 h 2832105"/>
                <a:gd name="connsiteX260" fmla="*/ 5696016 w 7921680"/>
                <a:gd name="connsiteY260" fmla="*/ 1980420 h 2832105"/>
                <a:gd name="connsiteX261" fmla="*/ 5703200 w 7921680"/>
                <a:gd name="connsiteY261" fmla="*/ 1987603 h 2832105"/>
                <a:gd name="connsiteX262" fmla="*/ 5696016 w 7921680"/>
                <a:gd name="connsiteY262" fmla="*/ 1994786 h 2832105"/>
                <a:gd name="connsiteX263" fmla="*/ 5688832 w 7921680"/>
                <a:gd name="connsiteY263" fmla="*/ 1987603 h 2832105"/>
                <a:gd name="connsiteX264" fmla="*/ 5696016 w 7921680"/>
                <a:gd name="connsiteY264" fmla="*/ 1980420 h 2832105"/>
                <a:gd name="connsiteX265" fmla="*/ 2221560 w 7921680"/>
                <a:gd name="connsiteY265" fmla="*/ 1964002 h 2832105"/>
                <a:gd name="connsiteX266" fmla="*/ 2245160 w 7921680"/>
                <a:gd name="connsiteY266" fmla="*/ 1987603 h 2832105"/>
                <a:gd name="connsiteX267" fmla="*/ 2221560 w 7921680"/>
                <a:gd name="connsiteY267" fmla="*/ 2011204 h 2832105"/>
                <a:gd name="connsiteX268" fmla="*/ 2197958 w 7921680"/>
                <a:gd name="connsiteY268" fmla="*/ 1987603 h 2832105"/>
                <a:gd name="connsiteX269" fmla="*/ 2221560 w 7921680"/>
                <a:gd name="connsiteY269" fmla="*/ 1964002 h 2832105"/>
                <a:gd name="connsiteX270" fmla="*/ 1431444 w 7921680"/>
                <a:gd name="connsiteY270" fmla="*/ 1945531 h 2832105"/>
                <a:gd name="connsiteX271" fmla="*/ 1440680 w 7921680"/>
                <a:gd name="connsiteY271" fmla="*/ 1954767 h 2832105"/>
                <a:gd name="connsiteX272" fmla="*/ 1431444 w 7921680"/>
                <a:gd name="connsiteY272" fmla="*/ 1964003 h 2832105"/>
                <a:gd name="connsiteX273" fmla="*/ 1422208 w 7921680"/>
                <a:gd name="connsiteY273" fmla="*/ 1954767 h 2832105"/>
                <a:gd name="connsiteX274" fmla="*/ 1431444 w 7921680"/>
                <a:gd name="connsiteY274" fmla="*/ 1945531 h 2832105"/>
                <a:gd name="connsiteX275" fmla="*/ 6485106 w 7921680"/>
                <a:gd name="connsiteY275" fmla="*/ 1927062 h 2832105"/>
                <a:gd name="connsiteX276" fmla="*/ 6509732 w 7921680"/>
                <a:gd name="connsiteY276" fmla="*/ 1952716 h 2832105"/>
                <a:gd name="connsiteX277" fmla="*/ 6485106 w 7921680"/>
                <a:gd name="connsiteY277" fmla="*/ 1978370 h 2832105"/>
                <a:gd name="connsiteX278" fmla="*/ 6460480 w 7921680"/>
                <a:gd name="connsiteY278" fmla="*/ 1952716 h 2832105"/>
                <a:gd name="connsiteX279" fmla="*/ 6485106 w 7921680"/>
                <a:gd name="connsiteY279" fmla="*/ 1927062 h 2832105"/>
                <a:gd name="connsiteX280" fmla="*/ 2498614 w 7921680"/>
                <a:gd name="connsiteY280" fmla="*/ 1890121 h 2832105"/>
                <a:gd name="connsiteX281" fmla="*/ 2516060 w 7921680"/>
                <a:gd name="connsiteY281" fmla="*/ 1907566 h 2832105"/>
                <a:gd name="connsiteX282" fmla="*/ 2498614 w 7921680"/>
                <a:gd name="connsiteY282" fmla="*/ 1925011 h 2832105"/>
                <a:gd name="connsiteX283" fmla="*/ 2481168 w 7921680"/>
                <a:gd name="connsiteY283" fmla="*/ 1907566 h 2832105"/>
                <a:gd name="connsiteX284" fmla="*/ 2498614 w 7921680"/>
                <a:gd name="connsiteY284" fmla="*/ 1890121 h 2832105"/>
                <a:gd name="connsiteX285" fmla="*/ 5417936 w 7921680"/>
                <a:gd name="connsiteY285" fmla="*/ 1875755 h 2832105"/>
                <a:gd name="connsiteX286" fmla="*/ 5448720 w 7921680"/>
                <a:gd name="connsiteY286" fmla="*/ 1907565 h 2832105"/>
                <a:gd name="connsiteX287" fmla="*/ 5417936 w 7921680"/>
                <a:gd name="connsiteY287" fmla="*/ 1939375 h 2832105"/>
                <a:gd name="connsiteX288" fmla="*/ 5387152 w 7921680"/>
                <a:gd name="connsiteY288" fmla="*/ 1907565 h 2832105"/>
                <a:gd name="connsiteX289" fmla="*/ 5417936 w 7921680"/>
                <a:gd name="connsiteY289" fmla="*/ 1875755 h 2832105"/>
                <a:gd name="connsiteX290" fmla="*/ 1692080 w 7921680"/>
                <a:gd name="connsiteY290" fmla="*/ 1861390 h 2832105"/>
                <a:gd name="connsiteX291" fmla="*/ 1736204 w 7921680"/>
                <a:gd name="connsiteY291" fmla="*/ 1905514 h 2832105"/>
                <a:gd name="connsiteX292" fmla="*/ 1692080 w 7921680"/>
                <a:gd name="connsiteY292" fmla="*/ 1949638 h 2832105"/>
                <a:gd name="connsiteX293" fmla="*/ 1647956 w 7921680"/>
                <a:gd name="connsiteY293" fmla="*/ 1905514 h 2832105"/>
                <a:gd name="connsiteX294" fmla="*/ 1692080 w 7921680"/>
                <a:gd name="connsiteY294" fmla="*/ 1861390 h 2832105"/>
                <a:gd name="connsiteX295" fmla="*/ 6225496 w 7921680"/>
                <a:gd name="connsiteY295" fmla="*/ 1847023 h 2832105"/>
                <a:gd name="connsiteX296" fmla="*/ 6281932 w 7921680"/>
                <a:gd name="connsiteY296" fmla="*/ 1903460 h 2832105"/>
                <a:gd name="connsiteX297" fmla="*/ 6225496 w 7921680"/>
                <a:gd name="connsiteY297" fmla="*/ 1959897 h 2832105"/>
                <a:gd name="connsiteX298" fmla="*/ 6169060 w 7921680"/>
                <a:gd name="connsiteY298" fmla="*/ 1903460 h 2832105"/>
                <a:gd name="connsiteX299" fmla="*/ 6225496 w 7921680"/>
                <a:gd name="connsiteY299" fmla="*/ 1847023 h 2832105"/>
                <a:gd name="connsiteX300" fmla="*/ 5956652 w 7921680"/>
                <a:gd name="connsiteY300" fmla="*/ 1832658 h 2832105"/>
                <a:gd name="connsiteX301" fmla="*/ 5963836 w 7921680"/>
                <a:gd name="connsiteY301" fmla="*/ 1839841 h 2832105"/>
                <a:gd name="connsiteX302" fmla="*/ 5956652 w 7921680"/>
                <a:gd name="connsiteY302" fmla="*/ 1847024 h 2832105"/>
                <a:gd name="connsiteX303" fmla="*/ 5949468 w 7921680"/>
                <a:gd name="connsiteY303" fmla="*/ 1839841 h 2832105"/>
                <a:gd name="connsiteX304" fmla="*/ 5956652 w 7921680"/>
                <a:gd name="connsiteY304" fmla="*/ 1832658 h 2832105"/>
                <a:gd name="connsiteX305" fmla="*/ 1959896 w 7921680"/>
                <a:gd name="connsiteY305" fmla="*/ 1814187 h 2832105"/>
                <a:gd name="connsiteX306" fmla="*/ 1986576 w 7921680"/>
                <a:gd name="connsiteY306" fmla="*/ 1840866 h 2832105"/>
                <a:gd name="connsiteX307" fmla="*/ 1959896 w 7921680"/>
                <a:gd name="connsiteY307" fmla="*/ 1867545 h 2832105"/>
                <a:gd name="connsiteX308" fmla="*/ 1933218 w 7921680"/>
                <a:gd name="connsiteY308" fmla="*/ 1840866 h 2832105"/>
                <a:gd name="connsiteX309" fmla="*/ 1959896 w 7921680"/>
                <a:gd name="connsiteY309" fmla="*/ 1814187 h 2832105"/>
                <a:gd name="connsiteX310" fmla="*/ 2228742 w 7921680"/>
                <a:gd name="connsiteY310" fmla="*/ 1760829 h 2832105"/>
                <a:gd name="connsiteX311" fmla="*/ 2243108 w 7921680"/>
                <a:gd name="connsiteY311" fmla="*/ 1775195 h 2832105"/>
                <a:gd name="connsiteX312" fmla="*/ 2228742 w 7921680"/>
                <a:gd name="connsiteY312" fmla="*/ 1789561 h 2832105"/>
                <a:gd name="connsiteX313" fmla="*/ 2214376 w 7921680"/>
                <a:gd name="connsiteY313" fmla="*/ 1775195 h 2832105"/>
                <a:gd name="connsiteX314" fmla="*/ 2228742 w 7921680"/>
                <a:gd name="connsiteY314" fmla="*/ 1760829 h 2832105"/>
                <a:gd name="connsiteX315" fmla="*/ 1197488 w 7921680"/>
                <a:gd name="connsiteY315" fmla="*/ 1758777 h 2832105"/>
                <a:gd name="connsiteX316" fmla="*/ 1204670 w 7921680"/>
                <a:gd name="connsiteY316" fmla="*/ 1765960 h 2832105"/>
                <a:gd name="connsiteX317" fmla="*/ 1197488 w 7921680"/>
                <a:gd name="connsiteY317" fmla="*/ 1773143 h 2832105"/>
                <a:gd name="connsiteX318" fmla="*/ 1190304 w 7921680"/>
                <a:gd name="connsiteY318" fmla="*/ 1765960 h 2832105"/>
                <a:gd name="connsiteX319" fmla="*/ 1197488 w 7921680"/>
                <a:gd name="connsiteY319" fmla="*/ 1758777 h 2832105"/>
                <a:gd name="connsiteX320" fmla="*/ 5687808 w 7921680"/>
                <a:gd name="connsiteY320" fmla="*/ 1744411 h 2832105"/>
                <a:gd name="connsiteX321" fmla="*/ 5717566 w 7921680"/>
                <a:gd name="connsiteY321" fmla="*/ 1774169 h 2832105"/>
                <a:gd name="connsiteX322" fmla="*/ 5687808 w 7921680"/>
                <a:gd name="connsiteY322" fmla="*/ 1803927 h 2832105"/>
                <a:gd name="connsiteX323" fmla="*/ 5658050 w 7921680"/>
                <a:gd name="connsiteY323" fmla="*/ 1774169 h 2832105"/>
                <a:gd name="connsiteX324" fmla="*/ 5687808 w 7921680"/>
                <a:gd name="connsiteY324" fmla="*/ 1744411 h 2832105"/>
                <a:gd name="connsiteX325" fmla="*/ 6719064 w 7921680"/>
                <a:gd name="connsiteY325" fmla="*/ 1740306 h 2832105"/>
                <a:gd name="connsiteX326" fmla="*/ 6741638 w 7921680"/>
                <a:gd name="connsiteY326" fmla="*/ 1763907 h 2832105"/>
                <a:gd name="connsiteX327" fmla="*/ 6719064 w 7921680"/>
                <a:gd name="connsiteY327" fmla="*/ 1787508 h 2832105"/>
                <a:gd name="connsiteX328" fmla="*/ 6696488 w 7921680"/>
                <a:gd name="connsiteY328" fmla="*/ 1763907 h 2832105"/>
                <a:gd name="connsiteX329" fmla="*/ 6719064 w 7921680"/>
                <a:gd name="connsiteY329" fmla="*/ 1740306 h 2832105"/>
                <a:gd name="connsiteX330" fmla="*/ 1449914 w 7921680"/>
                <a:gd name="connsiteY330" fmla="*/ 1682843 h 2832105"/>
                <a:gd name="connsiteX331" fmla="*/ 1491986 w 7921680"/>
                <a:gd name="connsiteY331" fmla="*/ 1725940 h 2832105"/>
                <a:gd name="connsiteX332" fmla="*/ 1449914 w 7921680"/>
                <a:gd name="connsiteY332" fmla="*/ 1769037 h 2832105"/>
                <a:gd name="connsiteX333" fmla="*/ 1407842 w 7921680"/>
                <a:gd name="connsiteY333" fmla="*/ 1725940 h 2832105"/>
                <a:gd name="connsiteX334" fmla="*/ 1449914 w 7921680"/>
                <a:gd name="connsiteY334" fmla="*/ 1682843 h 2832105"/>
                <a:gd name="connsiteX335" fmla="*/ 6467662 w 7921680"/>
                <a:gd name="connsiteY335" fmla="*/ 1668478 h 2832105"/>
                <a:gd name="connsiteX336" fmla="*/ 6524100 w 7921680"/>
                <a:gd name="connsiteY336" fmla="*/ 1723889 h 2832105"/>
                <a:gd name="connsiteX337" fmla="*/ 6467662 w 7921680"/>
                <a:gd name="connsiteY337" fmla="*/ 1779300 h 2832105"/>
                <a:gd name="connsiteX338" fmla="*/ 6411224 w 7921680"/>
                <a:gd name="connsiteY338" fmla="*/ 1723889 h 2832105"/>
                <a:gd name="connsiteX339" fmla="*/ 6467662 w 7921680"/>
                <a:gd name="connsiteY339" fmla="*/ 1668478 h 2832105"/>
                <a:gd name="connsiteX340" fmla="*/ 6207028 w 7921680"/>
                <a:gd name="connsiteY340" fmla="*/ 1666425 h 2832105"/>
                <a:gd name="connsiteX341" fmla="*/ 6214210 w 7921680"/>
                <a:gd name="connsiteY341" fmla="*/ 1673608 h 2832105"/>
                <a:gd name="connsiteX342" fmla="*/ 6207028 w 7921680"/>
                <a:gd name="connsiteY342" fmla="*/ 1680791 h 2832105"/>
                <a:gd name="connsiteX343" fmla="*/ 6199844 w 7921680"/>
                <a:gd name="connsiteY343" fmla="*/ 1673608 h 2832105"/>
                <a:gd name="connsiteX344" fmla="*/ 6207028 w 7921680"/>
                <a:gd name="connsiteY344" fmla="*/ 1666425 h 2832105"/>
                <a:gd name="connsiteX345" fmla="*/ 1709524 w 7921680"/>
                <a:gd name="connsiteY345" fmla="*/ 1641798 h 2832105"/>
                <a:gd name="connsiteX346" fmla="*/ 1740308 w 7921680"/>
                <a:gd name="connsiteY346" fmla="*/ 1673608 h 2832105"/>
                <a:gd name="connsiteX347" fmla="*/ 1709524 w 7921680"/>
                <a:gd name="connsiteY347" fmla="*/ 1705418 h 2832105"/>
                <a:gd name="connsiteX348" fmla="*/ 1678740 w 7921680"/>
                <a:gd name="connsiteY348" fmla="*/ 1673608 h 2832105"/>
                <a:gd name="connsiteX349" fmla="*/ 1709524 w 7921680"/>
                <a:gd name="connsiteY349" fmla="*/ 1641798 h 2832105"/>
                <a:gd name="connsiteX350" fmla="*/ 1971186 w 7921680"/>
                <a:gd name="connsiteY350" fmla="*/ 1611015 h 2832105"/>
                <a:gd name="connsiteX351" fmla="*/ 1982474 w 7921680"/>
                <a:gd name="connsiteY351" fmla="*/ 1621276 h 2832105"/>
                <a:gd name="connsiteX352" fmla="*/ 1971186 w 7921680"/>
                <a:gd name="connsiteY352" fmla="*/ 1631537 h 2832105"/>
                <a:gd name="connsiteX353" fmla="*/ 1959898 w 7921680"/>
                <a:gd name="connsiteY353" fmla="*/ 1621276 h 2832105"/>
                <a:gd name="connsiteX354" fmla="*/ 1971186 w 7921680"/>
                <a:gd name="connsiteY354" fmla="*/ 1611015 h 2832105"/>
                <a:gd name="connsiteX355" fmla="*/ 5945364 w 7921680"/>
                <a:gd name="connsiteY355" fmla="*/ 1590493 h 2832105"/>
                <a:gd name="connsiteX356" fmla="*/ 5974096 w 7921680"/>
                <a:gd name="connsiteY356" fmla="*/ 1620251 h 2832105"/>
                <a:gd name="connsiteX357" fmla="*/ 5945364 w 7921680"/>
                <a:gd name="connsiteY357" fmla="*/ 1650009 h 2832105"/>
                <a:gd name="connsiteX358" fmla="*/ 5916632 w 7921680"/>
                <a:gd name="connsiteY358" fmla="*/ 1620251 h 2832105"/>
                <a:gd name="connsiteX359" fmla="*/ 5945364 w 7921680"/>
                <a:gd name="connsiteY359" fmla="*/ 1590493 h 2832105"/>
                <a:gd name="connsiteX360" fmla="*/ 976872 w 7921680"/>
                <a:gd name="connsiteY360" fmla="*/ 1555604 h 2832105"/>
                <a:gd name="connsiteX361" fmla="*/ 983028 w 7921680"/>
                <a:gd name="connsiteY361" fmla="*/ 1560735 h 2832105"/>
                <a:gd name="connsiteX362" fmla="*/ 976872 w 7921680"/>
                <a:gd name="connsiteY362" fmla="*/ 1565866 h 2832105"/>
                <a:gd name="connsiteX363" fmla="*/ 970714 w 7921680"/>
                <a:gd name="connsiteY363" fmla="*/ 1560735 h 2832105"/>
                <a:gd name="connsiteX364" fmla="*/ 976872 w 7921680"/>
                <a:gd name="connsiteY364" fmla="*/ 1555604 h 2832105"/>
                <a:gd name="connsiteX365" fmla="*/ 6939680 w 7921680"/>
                <a:gd name="connsiteY365" fmla="*/ 1537134 h 2832105"/>
                <a:gd name="connsiteX366" fmla="*/ 6961228 w 7921680"/>
                <a:gd name="connsiteY366" fmla="*/ 1558683 h 2832105"/>
                <a:gd name="connsiteX367" fmla="*/ 6939680 w 7921680"/>
                <a:gd name="connsiteY367" fmla="*/ 1580232 h 2832105"/>
                <a:gd name="connsiteX368" fmla="*/ 6918132 w 7921680"/>
                <a:gd name="connsiteY368" fmla="*/ 1558683 h 2832105"/>
                <a:gd name="connsiteX369" fmla="*/ 6939680 w 7921680"/>
                <a:gd name="connsiteY369" fmla="*/ 1537134 h 2832105"/>
                <a:gd name="connsiteX370" fmla="*/ 1221088 w 7921680"/>
                <a:gd name="connsiteY370" fmla="*/ 1487880 h 2832105"/>
                <a:gd name="connsiteX371" fmla="*/ 1262132 w 7921680"/>
                <a:gd name="connsiteY371" fmla="*/ 1528925 h 2832105"/>
                <a:gd name="connsiteX372" fmla="*/ 1221088 w 7921680"/>
                <a:gd name="connsiteY372" fmla="*/ 1569970 h 2832105"/>
                <a:gd name="connsiteX373" fmla="*/ 1180044 w 7921680"/>
                <a:gd name="connsiteY373" fmla="*/ 1528925 h 2832105"/>
                <a:gd name="connsiteX374" fmla="*/ 1221088 w 7921680"/>
                <a:gd name="connsiteY374" fmla="*/ 1487880 h 2832105"/>
                <a:gd name="connsiteX375" fmla="*/ 6440984 w 7921680"/>
                <a:gd name="connsiteY375" fmla="*/ 1479671 h 2832105"/>
                <a:gd name="connsiteX376" fmla="*/ 6448166 w 7921680"/>
                <a:gd name="connsiteY376" fmla="*/ 1486854 h 2832105"/>
                <a:gd name="connsiteX377" fmla="*/ 6440984 w 7921680"/>
                <a:gd name="connsiteY377" fmla="*/ 1494037 h 2832105"/>
                <a:gd name="connsiteX378" fmla="*/ 6433800 w 7921680"/>
                <a:gd name="connsiteY378" fmla="*/ 1486854 h 2832105"/>
                <a:gd name="connsiteX379" fmla="*/ 6440984 w 7921680"/>
                <a:gd name="connsiteY379" fmla="*/ 1479671 h 2832105"/>
                <a:gd name="connsiteX380" fmla="*/ 6695460 w 7921680"/>
                <a:gd name="connsiteY380" fmla="*/ 1473514 h 2832105"/>
                <a:gd name="connsiteX381" fmla="*/ 6749846 w 7921680"/>
                <a:gd name="connsiteY381" fmla="*/ 1527899 h 2832105"/>
                <a:gd name="connsiteX382" fmla="*/ 6695460 w 7921680"/>
                <a:gd name="connsiteY382" fmla="*/ 1582284 h 2832105"/>
                <a:gd name="connsiteX383" fmla="*/ 6641076 w 7921680"/>
                <a:gd name="connsiteY383" fmla="*/ 1527899 h 2832105"/>
                <a:gd name="connsiteX384" fmla="*/ 6695460 w 7921680"/>
                <a:gd name="connsiteY384" fmla="*/ 1473514 h 2832105"/>
                <a:gd name="connsiteX385" fmla="*/ 1474540 w 7921680"/>
                <a:gd name="connsiteY385" fmla="*/ 1452992 h 2832105"/>
                <a:gd name="connsiteX386" fmla="*/ 1508404 w 7921680"/>
                <a:gd name="connsiteY386" fmla="*/ 1487880 h 2832105"/>
                <a:gd name="connsiteX387" fmla="*/ 1474540 w 7921680"/>
                <a:gd name="connsiteY387" fmla="*/ 1522768 h 2832105"/>
                <a:gd name="connsiteX388" fmla="*/ 1440678 w 7921680"/>
                <a:gd name="connsiteY388" fmla="*/ 1487880 h 2832105"/>
                <a:gd name="connsiteX389" fmla="*/ 1474540 w 7921680"/>
                <a:gd name="connsiteY389" fmla="*/ 1452992 h 2832105"/>
                <a:gd name="connsiteX390" fmla="*/ 1726968 w 7921680"/>
                <a:gd name="connsiteY390" fmla="*/ 1438626 h 2832105"/>
                <a:gd name="connsiteX391" fmla="*/ 1734150 w 7921680"/>
                <a:gd name="connsiteY391" fmla="*/ 1446835 h 2832105"/>
                <a:gd name="connsiteX392" fmla="*/ 1726968 w 7921680"/>
                <a:gd name="connsiteY392" fmla="*/ 1455044 h 2832105"/>
                <a:gd name="connsiteX393" fmla="*/ 1719784 w 7921680"/>
                <a:gd name="connsiteY393" fmla="*/ 1446835 h 2832105"/>
                <a:gd name="connsiteX394" fmla="*/ 1726968 w 7921680"/>
                <a:gd name="connsiteY394" fmla="*/ 1438626 h 2832105"/>
                <a:gd name="connsiteX395" fmla="*/ 6189582 w 7921680"/>
                <a:gd name="connsiteY395" fmla="*/ 1418104 h 2832105"/>
                <a:gd name="connsiteX396" fmla="*/ 6218314 w 7921680"/>
                <a:gd name="connsiteY396" fmla="*/ 1445810 h 2832105"/>
                <a:gd name="connsiteX397" fmla="*/ 6189582 w 7921680"/>
                <a:gd name="connsiteY397" fmla="*/ 1473516 h 2832105"/>
                <a:gd name="connsiteX398" fmla="*/ 6160850 w 7921680"/>
                <a:gd name="connsiteY398" fmla="*/ 1445810 h 2832105"/>
                <a:gd name="connsiteX399" fmla="*/ 6189582 w 7921680"/>
                <a:gd name="connsiteY399" fmla="*/ 1418104 h 2832105"/>
                <a:gd name="connsiteX400" fmla="*/ 772672 w 7921680"/>
                <a:gd name="connsiteY400" fmla="*/ 1336014 h 2832105"/>
                <a:gd name="connsiteX401" fmla="*/ 775752 w 7921680"/>
                <a:gd name="connsiteY401" fmla="*/ 1340119 h 2832105"/>
                <a:gd name="connsiteX402" fmla="*/ 772672 w 7921680"/>
                <a:gd name="connsiteY402" fmla="*/ 1344224 h 2832105"/>
                <a:gd name="connsiteX403" fmla="*/ 769592 w 7921680"/>
                <a:gd name="connsiteY403" fmla="*/ 1340119 h 2832105"/>
                <a:gd name="connsiteX404" fmla="*/ 772672 w 7921680"/>
                <a:gd name="connsiteY404" fmla="*/ 1336014 h 2832105"/>
                <a:gd name="connsiteX405" fmla="*/ 7144904 w 7921680"/>
                <a:gd name="connsiteY405" fmla="*/ 1319596 h 2832105"/>
                <a:gd name="connsiteX406" fmla="*/ 7164400 w 7921680"/>
                <a:gd name="connsiteY406" fmla="*/ 1339093 h 2832105"/>
                <a:gd name="connsiteX407" fmla="*/ 7144904 w 7921680"/>
                <a:gd name="connsiteY407" fmla="*/ 1358590 h 2832105"/>
                <a:gd name="connsiteX408" fmla="*/ 7125408 w 7921680"/>
                <a:gd name="connsiteY408" fmla="*/ 1339093 h 2832105"/>
                <a:gd name="connsiteX409" fmla="*/ 7144904 w 7921680"/>
                <a:gd name="connsiteY409" fmla="*/ 1319596 h 2832105"/>
                <a:gd name="connsiteX410" fmla="*/ 1009708 w 7921680"/>
                <a:gd name="connsiteY410" fmla="*/ 1278551 h 2832105"/>
                <a:gd name="connsiteX411" fmla="*/ 1048700 w 7921680"/>
                <a:gd name="connsiteY411" fmla="*/ 1317544 h 2832105"/>
                <a:gd name="connsiteX412" fmla="*/ 1009708 w 7921680"/>
                <a:gd name="connsiteY412" fmla="*/ 1356537 h 2832105"/>
                <a:gd name="connsiteX413" fmla="*/ 970714 w 7921680"/>
                <a:gd name="connsiteY413" fmla="*/ 1317544 h 2832105"/>
                <a:gd name="connsiteX414" fmla="*/ 1009708 w 7921680"/>
                <a:gd name="connsiteY414" fmla="*/ 1278551 h 2832105"/>
                <a:gd name="connsiteX415" fmla="*/ 6662626 w 7921680"/>
                <a:gd name="connsiteY415" fmla="*/ 1276498 h 2832105"/>
                <a:gd name="connsiteX416" fmla="*/ 6669808 w 7921680"/>
                <a:gd name="connsiteY416" fmla="*/ 1283681 h 2832105"/>
                <a:gd name="connsiteX417" fmla="*/ 6662626 w 7921680"/>
                <a:gd name="connsiteY417" fmla="*/ 1290864 h 2832105"/>
                <a:gd name="connsiteX418" fmla="*/ 6655444 w 7921680"/>
                <a:gd name="connsiteY418" fmla="*/ 1283681 h 2832105"/>
                <a:gd name="connsiteX419" fmla="*/ 6662626 w 7921680"/>
                <a:gd name="connsiteY419" fmla="*/ 1276498 h 2832105"/>
                <a:gd name="connsiteX420" fmla="*/ 6907868 w 7921680"/>
                <a:gd name="connsiteY420" fmla="*/ 1262133 h 2832105"/>
                <a:gd name="connsiteX421" fmla="*/ 6961228 w 7921680"/>
                <a:gd name="connsiteY421" fmla="*/ 1315492 h 2832105"/>
                <a:gd name="connsiteX422" fmla="*/ 6907868 w 7921680"/>
                <a:gd name="connsiteY422" fmla="*/ 1368851 h 2832105"/>
                <a:gd name="connsiteX423" fmla="*/ 6854510 w 7921680"/>
                <a:gd name="connsiteY423" fmla="*/ 1315492 h 2832105"/>
                <a:gd name="connsiteX424" fmla="*/ 6907868 w 7921680"/>
                <a:gd name="connsiteY424" fmla="*/ 1262133 h 2832105"/>
                <a:gd name="connsiteX425" fmla="*/ 1498142 w 7921680"/>
                <a:gd name="connsiteY425" fmla="*/ 1247767 h 2832105"/>
                <a:gd name="connsiteX426" fmla="*/ 1504300 w 7921680"/>
                <a:gd name="connsiteY426" fmla="*/ 1252898 h 2832105"/>
                <a:gd name="connsiteX427" fmla="*/ 1498142 w 7921680"/>
                <a:gd name="connsiteY427" fmla="*/ 1258029 h 2832105"/>
                <a:gd name="connsiteX428" fmla="*/ 1491984 w 7921680"/>
                <a:gd name="connsiteY428" fmla="*/ 1252898 h 2832105"/>
                <a:gd name="connsiteX429" fmla="*/ 1498142 w 7921680"/>
                <a:gd name="connsiteY429" fmla="*/ 1247767 h 2832105"/>
                <a:gd name="connsiteX430" fmla="*/ 1254950 w 7921680"/>
                <a:gd name="connsiteY430" fmla="*/ 1245715 h 2832105"/>
                <a:gd name="connsiteX431" fmla="*/ 1292916 w 7921680"/>
                <a:gd name="connsiteY431" fmla="*/ 1283682 h 2832105"/>
                <a:gd name="connsiteX432" fmla="*/ 1254950 w 7921680"/>
                <a:gd name="connsiteY432" fmla="*/ 1321649 h 2832105"/>
                <a:gd name="connsiteX433" fmla="*/ 1216984 w 7921680"/>
                <a:gd name="connsiteY433" fmla="*/ 1283682 h 2832105"/>
                <a:gd name="connsiteX434" fmla="*/ 1254950 w 7921680"/>
                <a:gd name="connsiteY434" fmla="*/ 1245715 h 2832105"/>
                <a:gd name="connsiteX435" fmla="*/ 6419434 w 7921680"/>
                <a:gd name="connsiteY435" fmla="*/ 1223140 h 2832105"/>
                <a:gd name="connsiteX436" fmla="*/ 6448166 w 7921680"/>
                <a:gd name="connsiteY436" fmla="*/ 1251872 h 2832105"/>
                <a:gd name="connsiteX437" fmla="*/ 6419434 w 7921680"/>
                <a:gd name="connsiteY437" fmla="*/ 1280604 h 2832105"/>
                <a:gd name="connsiteX438" fmla="*/ 6390702 w 7921680"/>
                <a:gd name="connsiteY438" fmla="*/ 1251872 h 2832105"/>
                <a:gd name="connsiteX439" fmla="*/ 6419434 w 7921680"/>
                <a:gd name="connsiteY439" fmla="*/ 1223140 h 2832105"/>
                <a:gd name="connsiteX440" fmla="*/ 582838 w 7921680"/>
                <a:gd name="connsiteY440" fmla="*/ 1104109 h 2832105"/>
                <a:gd name="connsiteX441" fmla="*/ 586944 w 7921680"/>
                <a:gd name="connsiteY441" fmla="*/ 1107188 h 2832105"/>
                <a:gd name="connsiteX442" fmla="*/ 582838 w 7921680"/>
                <a:gd name="connsiteY442" fmla="*/ 1110267 h 2832105"/>
                <a:gd name="connsiteX443" fmla="*/ 578732 w 7921680"/>
                <a:gd name="connsiteY443" fmla="*/ 1107188 h 2832105"/>
                <a:gd name="connsiteX444" fmla="*/ 582838 w 7921680"/>
                <a:gd name="connsiteY444" fmla="*/ 1104109 h 2832105"/>
                <a:gd name="connsiteX445" fmla="*/ 7333712 w 7921680"/>
                <a:gd name="connsiteY445" fmla="*/ 1087691 h 2832105"/>
                <a:gd name="connsiteX446" fmla="*/ 7351156 w 7921680"/>
                <a:gd name="connsiteY446" fmla="*/ 1105136 h 2832105"/>
                <a:gd name="connsiteX447" fmla="*/ 7333712 w 7921680"/>
                <a:gd name="connsiteY447" fmla="*/ 1122581 h 2832105"/>
                <a:gd name="connsiteX448" fmla="*/ 7316268 w 7921680"/>
                <a:gd name="connsiteY448" fmla="*/ 1105136 h 2832105"/>
                <a:gd name="connsiteX449" fmla="*/ 7333712 w 7921680"/>
                <a:gd name="connsiteY449" fmla="*/ 1087691 h 2832105"/>
                <a:gd name="connsiteX450" fmla="*/ 6865798 w 7921680"/>
                <a:gd name="connsiteY450" fmla="*/ 1054855 h 2832105"/>
                <a:gd name="connsiteX451" fmla="*/ 6872980 w 7921680"/>
                <a:gd name="connsiteY451" fmla="*/ 1063064 h 2832105"/>
                <a:gd name="connsiteX452" fmla="*/ 6865798 w 7921680"/>
                <a:gd name="connsiteY452" fmla="*/ 1071273 h 2832105"/>
                <a:gd name="connsiteX453" fmla="*/ 6858616 w 7921680"/>
                <a:gd name="connsiteY453" fmla="*/ 1063064 h 2832105"/>
                <a:gd name="connsiteX454" fmla="*/ 6865798 w 7921680"/>
                <a:gd name="connsiteY454" fmla="*/ 1054855 h 2832105"/>
                <a:gd name="connsiteX455" fmla="*/ 812690 w 7921680"/>
                <a:gd name="connsiteY455" fmla="*/ 1050751 h 2832105"/>
                <a:gd name="connsiteX456" fmla="*/ 849632 w 7921680"/>
                <a:gd name="connsiteY456" fmla="*/ 1088718 h 2832105"/>
                <a:gd name="connsiteX457" fmla="*/ 812690 w 7921680"/>
                <a:gd name="connsiteY457" fmla="*/ 1126685 h 2832105"/>
                <a:gd name="connsiteX458" fmla="*/ 775748 w 7921680"/>
                <a:gd name="connsiteY458" fmla="*/ 1088718 h 2832105"/>
                <a:gd name="connsiteX459" fmla="*/ 812690 w 7921680"/>
                <a:gd name="connsiteY459" fmla="*/ 1050751 h 2832105"/>
                <a:gd name="connsiteX460" fmla="*/ 7104884 w 7921680"/>
                <a:gd name="connsiteY460" fmla="*/ 1036386 h 2832105"/>
                <a:gd name="connsiteX461" fmla="*/ 7156192 w 7921680"/>
                <a:gd name="connsiteY461" fmla="*/ 1087692 h 2832105"/>
                <a:gd name="connsiteX462" fmla="*/ 7104884 w 7921680"/>
                <a:gd name="connsiteY462" fmla="*/ 1138998 h 2832105"/>
                <a:gd name="connsiteX463" fmla="*/ 7053580 w 7921680"/>
                <a:gd name="connsiteY463" fmla="*/ 1087692 h 2832105"/>
                <a:gd name="connsiteX464" fmla="*/ 7104884 w 7921680"/>
                <a:gd name="connsiteY464" fmla="*/ 1036386 h 2832105"/>
                <a:gd name="connsiteX465" fmla="*/ 1284708 w 7921680"/>
                <a:gd name="connsiteY465" fmla="*/ 1036386 h 2832105"/>
                <a:gd name="connsiteX466" fmla="*/ 1288814 w 7921680"/>
                <a:gd name="connsiteY466" fmla="*/ 1040491 h 2832105"/>
                <a:gd name="connsiteX467" fmla="*/ 1284708 w 7921680"/>
                <a:gd name="connsiteY467" fmla="*/ 1044596 h 2832105"/>
                <a:gd name="connsiteX468" fmla="*/ 1280604 w 7921680"/>
                <a:gd name="connsiteY468" fmla="*/ 1040491 h 2832105"/>
                <a:gd name="connsiteX469" fmla="*/ 1284708 w 7921680"/>
                <a:gd name="connsiteY469" fmla="*/ 1036386 h 2832105"/>
                <a:gd name="connsiteX470" fmla="*/ 1050752 w 7921680"/>
                <a:gd name="connsiteY470" fmla="*/ 1022019 h 2832105"/>
                <a:gd name="connsiteX471" fmla="*/ 1091796 w 7921680"/>
                <a:gd name="connsiteY471" fmla="*/ 1063064 h 2832105"/>
                <a:gd name="connsiteX472" fmla="*/ 1050752 w 7921680"/>
                <a:gd name="connsiteY472" fmla="*/ 1104109 h 2832105"/>
                <a:gd name="connsiteX473" fmla="*/ 1009706 w 7921680"/>
                <a:gd name="connsiteY473" fmla="*/ 1063064 h 2832105"/>
                <a:gd name="connsiteX474" fmla="*/ 1050752 w 7921680"/>
                <a:gd name="connsiteY474" fmla="*/ 1022019 h 2832105"/>
                <a:gd name="connsiteX475" fmla="*/ 6630816 w 7921680"/>
                <a:gd name="connsiteY475" fmla="*/ 1011759 h 2832105"/>
                <a:gd name="connsiteX476" fmla="*/ 6659548 w 7921680"/>
                <a:gd name="connsiteY476" fmla="*/ 1040491 h 2832105"/>
                <a:gd name="connsiteX477" fmla="*/ 6630816 w 7921680"/>
                <a:gd name="connsiteY477" fmla="*/ 1069223 h 2832105"/>
                <a:gd name="connsiteX478" fmla="*/ 6602084 w 7921680"/>
                <a:gd name="connsiteY478" fmla="*/ 1040491 h 2832105"/>
                <a:gd name="connsiteX479" fmla="*/ 6630816 w 7921680"/>
                <a:gd name="connsiteY479" fmla="*/ 1011759 h 2832105"/>
                <a:gd name="connsiteX480" fmla="*/ 411476 w 7921680"/>
                <a:gd name="connsiteY480" fmla="*/ 855788 h 2832105"/>
                <a:gd name="connsiteX481" fmla="*/ 414556 w 7921680"/>
                <a:gd name="connsiteY481" fmla="*/ 859893 h 2832105"/>
                <a:gd name="connsiteX482" fmla="*/ 411476 w 7921680"/>
                <a:gd name="connsiteY482" fmla="*/ 863998 h 2832105"/>
                <a:gd name="connsiteX483" fmla="*/ 408396 w 7921680"/>
                <a:gd name="connsiteY483" fmla="*/ 859893 h 2832105"/>
                <a:gd name="connsiteX484" fmla="*/ 411476 w 7921680"/>
                <a:gd name="connsiteY484" fmla="*/ 855788 h 2832105"/>
                <a:gd name="connsiteX485" fmla="*/ 7506100 w 7921680"/>
                <a:gd name="connsiteY485" fmla="*/ 843474 h 2832105"/>
                <a:gd name="connsiteX486" fmla="*/ 7521492 w 7921680"/>
                <a:gd name="connsiteY486" fmla="*/ 858866 h 2832105"/>
                <a:gd name="connsiteX487" fmla="*/ 7506100 w 7921680"/>
                <a:gd name="connsiteY487" fmla="*/ 874258 h 2832105"/>
                <a:gd name="connsiteX488" fmla="*/ 7490708 w 7921680"/>
                <a:gd name="connsiteY488" fmla="*/ 858866 h 2832105"/>
                <a:gd name="connsiteX489" fmla="*/ 7506100 w 7921680"/>
                <a:gd name="connsiteY489" fmla="*/ 843474 h 2832105"/>
                <a:gd name="connsiteX490" fmla="*/ 7052552 w 7921680"/>
                <a:gd name="connsiteY490" fmla="*/ 818847 h 2832105"/>
                <a:gd name="connsiteX491" fmla="*/ 7061788 w 7921680"/>
                <a:gd name="connsiteY491" fmla="*/ 827056 h 2832105"/>
                <a:gd name="connsiteX492" fmla="*/ 7052552 w 7921680"/>
                <a:gd name="connsiteY492" fmla="*/ 835265 h 2832105"/>
                <a:gd name="connsiteX493" fmla="*/ 7043316 w 7921680"/>
                <a:gd name="connsiteY493" fmla="*/ 827056 h 2832105"/>
                <a:gd name="connsiteX494" fmla="*/ 7052552 w 7921680"/>
                <a:gd name="connsiteY494" fmla="*/ 818847 h 2832105"/>
                <a:gd name="connsiteX495" fmla="*/ 1091796 w 7921680"/>
                <a:gd name="connsiteY495" fmla="*/ 810638 h 2832105"/>
                <a:gd name="connsiteX496" fmla="*/ 1093848 w 7921680"/>
                <a:gd name="connsiteY496" fmla="*/ 812690 h 2832105"/>
                <a:gd name="connsiteX497" fmla="*/ 1091796 w 7921680"/>
                <a:gd name="connsiteY497" fmla="*/ 814742 h 2832105"/>
                <a:gd name="connsiteX498" fmla="*/ 1089744 w 7921680"/>
                <a:gd name="connsiteY498" fmla="*/ 812690 h 2832105"/>
                <a:gd name="connsiteX499" fmla="*/ 1091796 w 7921680"/>
                <a:gd name="connsiteY499" fmla="*/ 810638 h 2832105"/>
                <a:gd name="connsiteX500" fmla="*/ 633120 w 7921680"/>
                <a:gd name="connsiteY500" fmla="*/ 810638 h 2832105"/>
                <a:gd name="connsiteX501" fmla="*/ 669034 w 7921680"/>
                <a:gd name="connsiteY501" fmla="*/ 847579 h 2832105"/>
                <a:gd name="connsiteX502" fmla="*/ 633120 w 7921680"/>
                <a:gd name="connsiteY502" fmla="*/ 884520 h 2832105"/>
                <a:gd name="connsiteX503" fmla="*/ 597204 w 7921680"/>
                <a:gd name="connsiteY503" fmla="*/ 847579 h 2832105"/>
                <a:gd name="connsiteX504" fmla="*/ 633120 w 7921680"/>
                <a:gd name="connsiteY504" fmla="*/ 810638 h 2832105"/>
                <a:gd name="connsiteX505" fmla="*/ 7283432 w 7921680"/>
                <a:gd name="connsiteY505" fmla="*/ 796272 h 2832105"/>
                <a:gd name="connsiteX506" fmla="*/ 7332684 w 7921680"/>
                <a:gd name="connsiteY506" fmla="*/ 846553 h 2832105"/>
                <a:gd name="connsiteX507" fmla="*/ 7283432 w 7921680"/>
                <a:gd name="connsiteY507" fmla="*/ 896834 h 2832105"/>
                <a:gd name="connsiteX508" fmla="*/ 7234176 w 7921680"/>
                <a:gd name="connsiteY508" fmla="*/ 846553 h 2832105"/>
                <a:gd name="connsiteX509" fmla="*/ 7283432 w 7921680"/>
                <a:gd name="connsiteY509" fmla="*/ 796272 h 2832105"/>
                <a:gd name="connsiteX510" fmla="*/ 863996 w 7921680"/>
                <a:gd name="connsiteY510" fmla="*/ 786011 h 2832105"/>
                <a:gd name="connsiteX511" fmla="*/ 907092 w 7921680"/>
                <a:gd name="connsiteY511" fmla="*/ 829108 h 2832105"/>
                <a:gd name="connsiteX512" fmla="*/ 863996 w 7921680"/>
                <a:gd name="connsiteY512" fmla="*/ 872205 h 2832105"/>
                <a:gd name="connsiteX513" fmla="*/ 820900 w 7921680"/>
                <a:gd name="connsiteY513" fmla="*/ 829108 h 2832105"/>
                <a:gd name="connsiteX514" fmla="*/ 863996 w 7921680"/>
                <a:gd name="connsiteY514" fmla="*/ 786011 h 2832105"/>
                <a:gd name="connsiteX515" fmla="*/ 6824754 w 7921680"/>
                <a:gd name="connsiteY515" fmla="*/ 781907 h 2832105"/>
                <a:gd name="connsiteX516" fmla="*/ 6854512 w 7921680"/>
                <a:gd name="connsiteY516" fmla="*/ 810639 h 2832105"/>
                <a:gd name="connsiteX517" fmla="*/ 6824754 w 7921680"/>
                <a:gd name="connsiteY517" fmla="*/ 839371 h 2832105"/>
                <a:gd name="connsiteX518" fmla="*/ 6794996 w 7921680"/>
                <a:gd name="connsiteY518" fmla="*/ 810639 h 2832105"/>
                <a:gd name="connsiteX519" fmla="*/ 6824754 w 7921680"/>
                <a:gd name="connsiteY519" fmla="*/ 781907 h 2832105"/>
                <a:gd name="connsiteX520" fmla="*/ 256532 w 7921680"/>
                <a:gd name="connsiteY520" fmla="*/ 597205 h 2832105"/>
                <a:gd name="connsiteX521" fmla="*/ 260636 w 7921680"/>
                <a:gd name="connsiteY521" fmla="*/ 601310 h 2832105"/>
                <a:gd name="connsiteX522" fmla="*/ 256532 w 7921680"/>
                <a:gd name="connsiteY522" fmla="*/ 605415 h 2832105"/>
                <a:gd name="connsiteX523" fmla="*/ 252426 w 7921680"/>
                <a:gd name="connsiteY523" fmla="*/ 601310 h 2832105"/>
                <a:gd name="connsiteX524" fmla="*/ 256532 w 7921680"/>
                <a:gd name="connsiteY524" fmla="*/ 597205 h 2832105"/>
                <a:gd name="connsiteX525" fmla="*/ 7660018 w 7921680"/>
                <a:gd name="connsiteY525" fmla="*/ 586943 h 2832105"/>
                <a:gd name="connsiteX526" fmla="*/ 7673358 w 7921680"/>
                <a:gd name="connsiteY526" fmla="*/ 600283 h 2832105"/>
                <a:gd name="connsiteX527" fmla="*/ 7660018 w 7921680"/>
                <a:gd name="connsiteY527" fmla="*/ 613623 h 2832105"/>
                <a:gd name="connsiteX528" fmla="*/ 7646678 w 7921680"/>
                <a:gd name="connsiteY528" fmla="*/ 600283 h 2832105"/>
                <a:gd name="connsiteX529" fmla="*/ 7660018 w 7921680"/>
                <a:gd name="connsiteY529" fmla="*/ 586943 h 2832105"/>
                <a:gd name="connsiteX530" fmla="*/ 7219812 w 7921680"/>
                <a:gd name="connsiteY530" fmla="*/ 568473 h 2832105"/>
                <a:gd name="connsiteX531" fmla="*/ 7230072 w 7921680"/>
                <a:gd name="connsiteY531" fmla="*/ 578734 h 2832105"/>
                <a:gd name="connsiteX532" fmla="*/ 7219812 w 7921680"/>
                <a:gd name="connsiteY532" fmla="*/ 588995 h 2832105"/>
                <a:gd name="connsiteX533" fmla="*/ 7209550 w 7921680"/>
                <a:gd name="connsiteY533" fmla="*/ 578734 h 2832105"/>
                <a:gd name="connsiteX534" fmla="*/ 7219812 w 7921680"/>
                <a:gd name="connsiteY534" fmla="*/ 568473 h 2832105"/>
                <a:gd name="connsiteX535" fmla="*/ 916330 w 7921680"/>
                <a:gd name="connsiteY535" fmla="*/ 564369 h 2832105"/>
                <a:gd name="connsiteX536" fmla="*/ 919410 w 7921680"/>
                <a:gd name="connsiteY536" fmla="*/ 567448 h 2832105"/>
                <a:gd name="connsiteX537" fmla="*/ 916330 w 7921680"/>
                <a:gd name="connsiteY537" fmla="*/ 570527 h 2832105"/>
                <a:gd name="connsiteX538" fmla="*/ 913252 w 7921680"/>
                <a:gd name="connsiteY538" fmla="*/ 567448 h 2832105"/>
                <a:gd name="connsiteX539" fmla="*/ 916330 w 7921680"/>
                <a:gd name="connsiteY539" fmla="*/ 564369 h 2832105"/>
                <a:gd name="connsiteX540" fmla="*/ 472016 w 7921680"/>
                <a:gd name="connsiteY540" fmla="*/ 558211 h 2832105"/>
                <a:gd name="connsiteX541" fmla="*/ 506904 w 7921680"/>
                <a:gd name="connsiteY541" fmla="*/ 593099 h 2832105"/>
                <a:gd name="connsiteX542" fmla="*/ 472016 w 7921680"/>
                <a:gd name="connsiteY542" fmla="*/ 627987 h 2832105"/>
                <a:gd name="connsiteX543" fmla="*/ 437128 w 7921680"/>
                <a:gd name="connsiteY543" fmla="*/ 593099 h 2832105"/>
                <a:gd name="connsiteX544" fmla="*/ 472016 w 7921680"/>
                <a:gd name="connsiteY544" fmla="*/ 558211 h 2832105"/>
                <a:gd name="connsiteX545" fmla="*/ 7443506 w 7921680"/>
                <a:gd name="connsiteY545" fmla="*/ 543846 h 2832105"/>
                <a:gd name="connsiteX546" fmla="*/ 7492760 w 7921680"/>
                <a:gd name="connsiteY546" fmla="*/ 592074 h 2832105"/>
                <a:gd name="connsiteX547" fmla="*/ 7443506 w 7921680"/>
                <a:gd name="connsiteY547" fmla="*/ 640302 h 2832105"/>
                <a:gd name="connsiteX548" fmla="*/ 7394252 w 7921680"/>
                <a:gd name="connsiteY548" fmla="*/ 592074 h 2832105"/>
                <a:gd name="connsiteX549" fmla="*/ 7443506 w 7921680"/>
                <a:gd name="connsiteY549" fmla="*/ 543846 h 2832105"/>
                <a:gd name="connsiteX550" fmla="*/ 7000220 w 7921680"/>
                <a:gd name="connsiteY550" fmla="*/ 535637 h 2832105"/>
                <a:gd name="connsiteX551" fmla="*/ 7031004 w 7921680"/>
                <a:gd name="connsiteY551" fmla="*/ 566421 h 2832105"/>
                <a:gd name="connsiteX552" fmla="*/ 7000220 w 7921680"/>
                <a:gd name="connsiteY552" fmla="*/ 597205 h 2832105"/>
                <a:gd name="connsiteX553" fmla="*/ 6969436 w 7921680"/>
                <a:gd name="connsiteY553" fmla="*/ 566421 h 2832105"/>
                <a:gd name="connsiteX554" fmla="*/ 7000220 w 7921680"/>
                <a:gd name="connsiteY554" fmla="*/ 535637 h 2832105"/>
                <a:gd name="connsiteX555" fmla="*/ 696738 w 7921680"/>
                <a:gd name="connsiteY555" fmla="*/ 533584 h 2832105"/>
                <a:gd name="connsiteX556" fmla="*/ 740862 w 7921680"/>
                <a:gd name="connsiteY556" fmla="*/ 578734 h 2832105"/>
                <a:gd name="connsiteX557" fmla="*/ 696738 w 7921680"/>
                <a:gd name="connsiteY557" fmla="*/ 623884 h 2832105"/>
                <a:gd name="connsiteX558" fmla="*/ 652614 w 7921680"/>
                <a:gd name="connsiteY558" fmla="*/ 578734 h 2832105"/>
                <a:gd name="connsiteX559" fmla="*/ 696738 w 7921680"/>
                <a:gd name="connsiteY559" fmla="*/ 533584 h 2832105"/>
                <a:gd name="connsiteX560" fmla="*/ 122108 w 7921680"/>
                <a:gd name="connsiteY560" fmla="*/ 328359 h 2832105"/>
                <a:gd name="connsiteX561" fmla="*/ 127240 w 7921680"/>
                <a:gd name="connsiteY561" fmla="*/ 333490 h 2832105"/>
                <a:gd name="connsiteX562" fmla="*/ 122108 w 7921680"/>
                <a:gd name="connsiteY562" fmla="*/ 338621 h 2832105"/>
                <a:gd name="connsiteX563" fmla="*/ 116978 w 7921680"/>
                <a:gd name="connsiteY563" fmla="*/ 333490 h 2832105"/>
                <a:gd name="connsiteX564" fmla="*/ 122108 w 7921680"/>
                <a:gd name="connsiteY564" fmla="*/ 328359 h 2832105"/>
                <a:gd name="connsiteX565" fmla="*/ 7794440 w 7921680"/>
                <a:gd name="connsiteY565" fmla="*/ 318099 h 2832105"/>
                <a:gd name="connsiteX566" fmla="*/ 7806756 w 7921680"/>
                <a:gd name="connsiteY566" fmla="*/ 330413 h 2832105"/>
                <a:gd name="connsiteX567" fmla="*/ 7794440 w 7921680"/>
                <a:gd name="connsiteY567" fmla="*/ 342727 h 2832105"/>
                <a:gd name="connsiteX568" fmla="*/ 7782128 w 7921680"/>
                <a:gd name="connsiteY568" fmla="*/ 330413 h 2832105"/>
                <a:gd name="connsiteX569" fmla="*/ 7794440 w 7921680"/>
                <a:gd name="connsiteY569" fmla="*/ 318099 h 2832105"/>
                <a:gd name="connsiteX570" fmla="*/ 762410 w 7921680"/>
                <a:gd name="connsiteY570" fmla="*/ 307837 h 2832105"/>
                <a:gd name="connsiteX571" fmla="*/ 765490 w 7921680"/>
                <a:gd name="connsiteY571" fmla="*/ 309889 h 2832105"/>
                <a:gd name="connsiteX572" fmla="*/ 762410 w 7921680"/>
                <a:gd name="connsiteY572" fmla="*/ 311941 h 2832105"/>
                <a:gd name="connsiteX573" fmla="*/ 759332 w 7921680"/>
                <a:gd name="connsiteY573" fmla="*/ 309889 h 2832105"/>
                <a:gd name="connsiteX574" fmla="*/ 762410 w 7921680"/>
                <a:gd name="connsiteY574" fmla="*/ 307837 h 2832105"/>
                <a:gd name="connsiteX575" fmla="*/ 7366548 w 7921680"/>
                <a:gd name="connsiteY575" fmla="*/ 305785 h 2832105"/>
                <a:gd name="connsiteX576" fmla="*/ 7377836 w 7921680"/>
                <a:gd name="connsiteY576" fmla="*/ 317073 h 2832105"/>
                <a:gd name="connsiteX577" fmla="*/ 7366548 w 7921680"/>
                <a:gd name="connsiteY577" fmla="*/ 328361 h 2832105"/>
                <a:gd name="connsiteX578" fmla="*/ 7355260 w 7921680"/>
                <a:gd name="connsiteY578" fmla="*/ 317073 h 2832105"/>
                <a:gd name="connsiteX579" fmla="*/ 7366548 w 7921680"/>
                <a:gd name="connsiteY579" fmla="*/ 305785 h 2832105"/>
                <a:gd name="connsiteX580" fmla="*/ 331440 w 7921680"/>
                <a:gd name="connsiteY580" fmla="*/ 293472 h 2832105"/>
                <a:gd name="connsiteX581" fmla="*/ 365302 w 7921680"/>
                <a:gd name="connsiteY581" fmla="*/ 327335 h 2832105"/>
                <a:gd name="connsiteX582" fmla="*/ 331440 w 7921680"/>
                <a:gd name="connsiteY582" fmla="*/ 361198 h 2832105"/>
                <a:gd name="connsiteX583" fmla="*/ 297576 w 7921680"/>
                <a:gd name="connsiteY583" fmla="*/ 327335 h 2832105"/>
                <a:gd name="connsiteX584" fmla="*/ 331440 w 7921680"/>
                <a:gd name="connsiteY584" fmla="*/ 293472 h 2832105"/>
                <a:gd name="connsiteX585" fmla="*/ 7585112 w 7921680"/>
                <a:gd name="connsiteY585" fmla="*/ 279105 h 2832105"/>
                <a:gd name="connsiteX586" fmla="*/ 7632314 w 7921680"/>
                <a:gd name="connsiteY586" fmla="*/ 326307 h 2832105"/>
                <a:gd name="connsiteX587" fmla="*/ 7585112 w 7921680"/>
                <a:gd name="connsiteY587" fmla="*/ 373509 h 2832105"/>
                <a:gd name="connsiteX588" fmla="*/ 7537910 w 7921680"/>
                <a:gd name="connsiteY588" fmla="*/ 326307 h 2832105"/>
                <a:gd name="connsiteX589" fmla="*/ 7585112 w 7921680"/>
                <a:gd name="connsiteY589" fmla="*/ 279105 h 2832105"/>
                <a:gd name="connsiteX590" fmla="*/ 7154140 w 7921680"/>
                <a:gd name="connsiteY590" fmla="*/ 277054 h 2832105"/>
                <a:gd name="connsiteX591" fmla="*/ 7186976 w 7921680"/>
                <a:gd name="connsiteY591" fmla="*/ 309890 h 2832105"/>
                <a:gd name="connsiteX592" fmla="*/ 7154140 w 7921680"/>
                <a:gd name="connsiteY592" fmla="*/ 342726 h 2832105"/>
                <a:gd name="connsiteX593" fmla="*/ 7121304 w 7921680"/>
                <a:gd name="connsiteY593" fmla="*/ 309890 h 2832105"/>
                <a:gd name="connsiteX594" fmla="*/ 7154140 w 7921680"/>
                <a:gd name="connsiteY594" fmla="*/ 277054 h 2832105"/>
                <a:gd name="connsiteX595" fmla="*/ 550002 w 7921680"/>
                <a:gd name="connsiteY595" fmla="*/ 272949 h 2832105"/>
                <a:gd name="connsiteX596" fmla="*/ 595152 w 7921680"/>
                <a:gd name="connsiteY596" fmla="*/ 318099 h 2832105"/>
                <a:gd name="connsiteX597" fmla="*/ 550002 w 7921680"/>
                <a:gd name="connsiteY597" fmla="*/ 363249 h 2832105"/>
                <a:gd name="connsiteX598" fmla="*/ 504852 w 7921680"/>
                <a:gd name="connsiteY598" fmla="*/ 318099 h 2832105"/>
                <a:gd name="connsiteX599" fmla="*/ 550002 w 7921680"/>
                <a:gd name="connsiteY599" fmla="*/ 272949 h 2832105"/>
                <a:gd name="connsiteX600" fmla="*/ 7182 w 7921680"/>
                <a:gd name="connsiteY600" fmla="*/ 49254 h 2832105"/>
                <a:gd name="connsiteX601" fmla="*/ 14364 w 7921680"/>
                <a:gd name="connsiteY601" fmla="*/ 56437 h 2832105"/>
                <a:gd name="connsiteX602" fmla="*/ 7182 w 7921680"/>
                <a:gd name="connsiteY602" fmla="*/ 63620 h 2832105"/>
                <a:gd name="connsiteX603" fmla="*/ 0 w 7921680"/>
                <a:gd name="connsiteY603" fmla="*/ 56437 h 2832105"/>
                <a:gd name="connsiteX604" fmla="*/ 7182 w 7921680"/>
                <a:gd name="connsiteY604" fmla="*/ 49254 h 2832105"/>
                <a:gd name="connsiteX605" fmla="*/ 7909368 w 7921680"/>
                <a:gd name="connsiteY605" fmla="*/ 41045 h 2832105"/>
                <a:gd name="connsiteX606" fmla="*/ 7921680 w 7921680"/>
                <a:gd name="connsiteY606" fmla="*/ 53359 h 2832105"/>
                <a:gd name="connsiteX607" fmla="*/ 7909368 w 7921680"/>
                <a:gd name="connsiteY607" fmla="*/ 65673 h 2832105"/>
                <a:gd name="connsiteX608" fmla="*/ 7897052 w 7921680"/>
                <a:gd name="connsiteY608" fmla="*/ 53359 h 2832105"/>
                <a:gd name="connsiteX609" fmla="*/ 7909368 w 7921680"/>
                <a:gd name="connsiteY609" fmla="*/ 41045 h 2832105"/>
                <a:gd name="connsiteX610" fmla="*/ 7491734 w 7921680"/>
                <a:gd name="connsiteY610" fmla="*/ 30784 h 2832105"/>
                <a:gd name="connsiteX611" fmla="*/ 7505074 w 7921680"/>
                <a:gd name="connsiteY611" fmla="*/ 44124 h 2832105"/>
                <a:gd name="connsiteX612" fmla="*/ 7491734 w 7921680"/>
                <a:gd name="connsiteY612" fmla="*/ 57464 h 2832105"/>
                <a:gd name="connsiteX613" fmla="*/ 7478394 w 7921680"/>
                <a:gd name="connsiteY613" fmla="*/ 44124 h 2832105"/>
                <a:gd name="connsiteX614" fmla="*/ 7491734 w 7921680"/>
                <a:gd name="connsiteY614" fmla="*/ 30784 h 2832105"/>
                <a:gd name="connsiteX615" fmla="*/ 211382 w 7921680"/>
                <a:gd name="connsiteY615" fmla="*/ 18470 h 2832105"/>
                <a:gd name="connsiteX616" fmla="*/ 244218 w 7921680"/>
                <a:gd name="connsiteY616" fmla="*/ 52333 h 2832105"/>
                <a:gd name="connsiteX617" fmla="*/ 211382 w 7921680"/>
                <a:gd name="connsiteY617" fmla="*/ 86196 h 2832105"/>
                <a:gd name="connsiteX618" fmla="*/ 178546 w 7921680"/>
                <a:gd name="connsiteY618" fmla="*/ 52333 h 2832105"/>
                <a:gd name="connsiteX619" fmla="*/ 211382 w 7921680"/>
                <a:gd name="connsiteY619" fmla="*/ 18470 h 2832105"/>
                <a:gd name="connsiteX620" fmla="*/ 7704142 w 7921680"/>
                <a:gd name="connsiteY620" fmla="*/ 4104 h 2832105"/>
                <a:gd name="connsiteX621" fmla="*/ 7749292 w 7921680"/>
                <a:gd name="connsiteY621" fmla="*/ 50280 h 2832105"/>
                <a:gd name="connsiteX622" fmla="*/ 7704142 w 7921680"/>
                <a:gd name="connsiteY622" fmla="*/ 96456 h 2832105"/>
                <a:gd name="connsiteX623" fmla="*/ 7658992 w 7921680"/>
                <a:gd name="connsiteY623" fmla="*/ 50280 h 2832105"/>
                <a:gd name="connsiteX624" fmla="*/ 7704142 w 7921680"/>
                <a:gd name="connsiteY624" fmla="*/ 4104 h 2832105"/>
                <a:gd name="connsiteX625" fmla="*/ 7285484 w 7921680"/>
                <a:gd name="connsiteY625" fmla="*/ 4104 h 2832105"/>
                <a:gd name="connsiteX626" fmla="*/ 7322424 w 7921680"/>
                <a:gd name="connsiteY626" fmla="*/ 40019 h 2832105"/>
                <a:gd name="connsiteX627" fmla="*/ 7285484 w 7921680"/>
                <a:gd name="connsiteY627" fmla="*/ 75934 h 2832105"/>
                <a:gd name="connsiteX628" fmla="*/ 7248542 w 7921680"/>
                <a:gd name="connsiteY628" fmla="*/ 40019 h 2832105"/>
                <a:gd name="connsiteX629" fmla="*/ 7285484 w 7921680"/>
                <a:gd name="connsiteY629" fmla="*/ 4104 h 2832105"/>
                <a:gd name="connsiteX630" fmla="*/ 423788 w 7921680"/>
                <a:gd name="connsiteY630" fmla="*/ 0 h 2832105"/>
                <a:gd name="connsiteX631" fmla="*/ 469964 w 7921680"/>
                <a:gd name="connsiteY631" fmla="*/ 45150 h 2832105"/>
                <a:gd name="connsiteX632" fmla="*/ 423788 w 7921680"/>
                <a:gd name="connsiteY632" fmla="*/ 90300 h 2832105"/>
                <a:gd name="connsiteX633" fmla="*/ 377612 w 7921680"/>
                <a:gd name="connsiteY633" fmla="*/ 45150 h 2832105"/>
                <a:gd name="connsiteX634" fmla="*/ 423788 w 7921680"/>
                <a:gd name="connsiteY634" fmla="*/ 0 h 2832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Lst>
              <a:rect l="l" t="t" r="r" b="b"/>
              <a:pathLst>
                <a:path w="7921680" h="2832105">
                  <a:moveTo>
                    <a:pt x="3957762" y="2760275"/>
                  </a:moveTo>
                  <a:cubicBezTo>
                    <a:pt x="3977596" y="2760275"/>
                    <a:pt x="3993676" y="2776355"/>
                    <a:pt x="3993676" y="2796190"/>
                  </a:cubicBezTo>
                  <a:cubicBezTo>
                    <a:pt x="3993676" y="2816025"/>
                    <a:pt x="3977596" y="2832105"/>
                    <a:pt x="3957762" y="2832105"/>
                  </a:cubicBezTo>
                  <a:cubicBezTo>
                    <a:pt x="3937928" y="2832105"/>
                    <a:pt x="3921848" y="2816025"/>
                    <a:pt x="3921848" y="2796190"/>
                  </a:cubicBezTo>
                  <a:cubicBezTo>
                    <a:pt x="3921848" y="2776355"/>
                    <a:pt x="3937928" y="2760275"/>
                    <a:pt x="3957762" y="2760275"/>
                  </a:cubicBezTo>
                  <a:close/>
                  <a:moveTo>
                    <a:pt x="3657108" y="2752066"/>
                  </a:moveTo>
                  <a:cubicBezTo>
                    <a:pt x="3676376" y="2752066"/>
                    <a:pt x="3691996" y="2767227"/>
                    <a:pt x="3691996" y="2785929"/>
                  </a:cubicBezTo>
                  <a:cubicBezTo>
                    <a:pt x="3691996" y="2804631"/>
                    <a:pt x="3676376" y="2819792"/>
                    <a:pt x="3657108" y="2819792"/>
                  </a:cubicBezTo>
                  <a:cubicBezTo>
                    <a:pt x="3637840" y="2819792"/>
                    <a:pt x="3622220" y="2804631"/>
                    <a:pt x="3622220" y="2785929"/>
                  </a:cubicBezTo>
                  <a:cubicBezTo>
                    <a:pt x="3622220" y="2767227"/>
                    <a:pt x="3637840" y="2752066"/>
                    <a:pt x="3657108" y="2752066"/>
                  </a:cubicBezTo>
                  <a:close/>
                  <a:moveTo>
                    <a:pt x="4261496" y="2750013"/>
                  </a:moveTo>
                  <a:cubicBezTo>
                    <a:pt x="4280196" y="2750013"/>
                    <a:pt x="4295358" y="2765633"/>
                    <a:pt x="4295358" y="2784901"/>
                  </a:cubicBezTo>
                  <a:cubicBezTo>
                    <a:pt x="4295358" y="2804169"/>
                    <a:pt x="4280196" y="2819789"/>
                    <a:pt x="4261496" y="2819789"/>
                  </a:cubicBezTo>
                  <a:cubicBezTo>
                    <a:pt x="4242792" y="2819789"/>
                    <a:pt x="4227632" y="2804169"/>
                    <a:pt x="4227632" y="2784901"/>
                  </a:cubicBezTo>
                  <a:cubicBezTo>
                    <a:pt x="4227632" y="2765633"/>
                    <a:pt x="4242792" y="2750013"/>
                    <a:pt x="4261496" y="2750013"/>
                  </a:cubicBezTo>
                  <a:close/>
                  <a:moveTo>
                    <a:pt x="3357478" y="2721281"/>
                  </a:moveTo>
                  <a:cubicBezTo>
                    <a:pt x="3375612" y="2721281"/>
                    <a:pt x="3390314" y="2735982"/>
                    <a:pt x="3390314" y="2754117"/>
                  </a:cubicBezTo>
                  <a:cubicBezTo>
                    <a:pt x="3390314" y="2772252"/>
                    <a:pt x="3375612" y="2786953"/>
                    <a:pt x="3357478" y="2786953"/>
                  </a:cubicBezTo>
                  <a:cubicBezTo>
                    <a:pt x="3339344" y="2786953"/>
                    <a:pt x="3324642" y="2772252"/>
                    <a:pt x="3324642" y="2754117"/>
                  </a:cubicBezTo>
                  <a:cubicBezTo>
                    <a:pt x="3324642" y="2735982"/>
                    <a:pt x="3339344" y="2721281"/>
                    <a:pt x="3357478" y="2721281"/>
                  </a:cubicBezTo>
                  <a:close/>
                  <a:moveTo>
                    <a:pt x="4561124" y="2719230"/>
                  </a:moveTo>
                  <a:cubicBezTo>
                    <a:pt x="4579824" y="2719230"/>
                    <a:pt x="4594986" y="2734391"/>
                    <a:pt x="4594986" y="2753093"/>
                  </a:cubicBezTo>
                  <a:cubicBezTo>
                    <a:pt x="4594986" y="2771795"/>
                    <a:pt x="4579824" y="2786956"/>
                    <a:pt x="4561124" y="2786956"/>
                  </a:cubicBezTo>
                  <a:cubicBezTo>
                    <a:pt x="4542420" y="2786956"/>
                    <a:pt x="4527260" y="2771795"/>
                    <a:pt x="4527260" y="2753093"/>
                  </a:cubicBezTo>
                  <a:cubicBezTo>
                    <a:pt x="4527260" y="2734391"/>
                    <a:pt x="4542420" y="2719230"/>
                    <a:pt x="4561124" y="2719230"/>
                  </a:cubicBezTo>
                  <a:close/>
                  <a:moveTo>
                    <a:pt x="3061956" y="2669976"/>
                  </a:moveTo>
                  <a:cubicBezTo>
                    <a:pt x="3078956" y="2669976"/>
                    <a:pt x="3092740" y="2683758"/>
                    <a:pt x="3092740" y="2700760"/>
                  </a:cubicBezTo>
                  <a:cubicBezTo>
                    <a:pt x="3092740" y="2717762"/>
                    <a:pt x="3078956" y="2731544"/>
                    <a:pt x="3061956" y="2731544"/>
                  </a:cubicBezTo>
                  <a:cubicBezTo>
                    <a:pt x="3044952" y="2731544"/>
                    <a:pt x="3031172" y="2717762"/>
                    <a:pt x="3031172" y="2700760"/>
                  </a:cubicBezTo>
                  <a:cubicBezTo>
                    <a:pt x="3031172" y="2683758"/>
                    <a:pt x="3044952" y="2669976"/>
                    <a:pt x="3061956" y="2669976"/>
                  </a:cubicBezTo>
                  <a:close/>
                  <a:moveTo>
                    <a:pt x="4856648" y="2665871"/>
                  </a:moveTo>
                  <a:cubicBezTo>
                    <a:pt x="4875348" y="2665871"/>
                    <a:pt x="4890510" y="2681032"/>
                    <a:pt x="4890510" y="2699734"/>
                  </a:cubicBezTo>
                  <a:cubicBezTo>
                    <a:pt x="4890510" y="2718436"/>
                    <a:pt x="4875348" y="2733597"/>
                    <a:pt x="4856648" y="2733597"/>
                  </a:cubicBezTo>
                  <a:cubicBezTo>
                    <a:pt x="4837944" y="2733597"/>
                    <a:pt x="4822784" y="2718436"/>
                    <a:pt x="4822784" y="2699734"/>
                  </a:cubicBezTo>
                  <a:cubicBezTo>
                    <a:pt x="4822784" y="2681032"/>
                    <a:pt x="4837944" y="2665871"/>
                    <a:pt x="4856648" y="2665871"/>
                  </a:cubicBezTo>
                  <a:close/>
                  <a:moveTo>
                    <a:pt x="2769510" y="2598146"/>
                  </a:moveTo>
                  <a:cubicBezTo>
                    <a:pt x="2784812" y="2598146"/>
                    <a:pt x="2797216" y="2610550"/>
                    <a:pt x="2797216" y="2625852"/>
                  </a:cubicBezTo>
                  <a:cubicBezTo>
                    <a:pt x="2797216" y="2641154"/>
                    <a:pt x="2784812" y="2653558"/>
                    <a:pt x="2769510" y="2653558"/>
                  </a:cubicBezTo>
                  <a:cubicBezTo>
                    <a:pt x="2754208" y="2653558"/>
                    <a:pt x="2741804" y="2641154"/>
                    <a:pt x="2741804" y="2625852"/>
                  </a:cubicBezTo>
                  <a:cubicBezTo>
                    <a:pt x="2741804" y="2610550"/>
                    <a:pt x="2754208" y="2598146"/>
                    <a:pt x="2769510" y="2598146"/>
                  </a:cubicBezTo>
                  <a:close/>
                  <a:moveTo>
                    <a:pt x="5149092" y="2591990"/>
                  </a:moveTo>
                  <a:cubicBezTo>
                    <a:pt x="5167228" y="2591990"/>
                    <a:pt x="5181928" y="2606691"/>
                    <a:pt x="5181928" y="2624826"/>
                  </a:cubicBezTo>
                  <a:cubicBezTo>
                    <a:pt x="5181928" y="2642961"/>
                    <a:pt x="5167228" y="2657662"/>
                    <a:pt x="5149092" y="2657662"/>
                  </a:cubicBezTo>
                  <a:cubicBezTo>
                    <a:pt x="5130956" y="2657662"/>
                    <a:pt x="5116256" y="2642961"/>
                    <a:pt x="5116256" y="2624826"/>
                  </a:cubicBezTo>
                  <a:cubicBezTo>
                    <a:pt x="5116256" y="2606691"/>
                    <a:pt x="5130956" y="2591990"/>
                    <a:pt x="5149092" y="2591990"/>
                  </a:cubicBezTo>
                  <a:close/>
                  <a:moveTo>
                    <a:pt x="3957762" y="2540683"/>
                  </a:moveTo>
                  <a:cubicBezTo>
                    <a:pt x="3992332" y="2540683"/>
                    <a:pt x="4020356" y="2569167"/>
                    <a:pt x="4020356" y="2604303"/>
                  </a:cubicBezTo>
                  <a:cubicBezTo>
                    <a:pt x="4020356" y="2639439"/>
                    <a:pt x="3992332" y="2667923"/>
                    <a:pt x="3957762" y="2667923"/>
                  </a:cubicBezTo>
                  <a:cubicBezTo>
                    <a:pt x="3923192" y="2667923"/>
                    <a:pt x="3895168" y="2639439"/>
                    <a:pt x="3895168" y="2604303"/>
                  </a:cubicBezTo>
                  <a:cubicBezTo>
                    <a:pt x="3895168" y="2569167"/>
                    <a:pt x="3923192" y="2540683"/>
                    <a:pt x="3957762" y="2540683"/>
                  </a:cubicBezTo>
                  <a:close/>
                  <a:moveTo>
                    <a:pt x="3657108" y="2532474"/>
                  </a:moveTo>
                  <a:cubicBezTo>
                    <a:pt x="3691110" y="2532474"/>
                    <a:pt x="3718676" y="2560039"/>
                    <a:pt x="3718676" y="2594042"/>
                  </a:cubicBezTo>
                  <a:cubicBezTo>
                    <a:pt x="3718676" y="2628045"/>
                    <a:pt x="3691110" y="2655610"/>
                    <a:pt x="3657108" y="2655610"/>
                  </a:cubicBezTo>
                  <a:cubicBezTo>
                    <a:pt x="3623104" y="2655610"/>
                    <a:pt x="3595540" y="2628045"/>
                    <a:pt x="3595540" y="2594042"/>
                  </a:cubicBezTo>
                  <a:cubicBezTo>
                    <a:pt x="3595540" y="2560039"/>
                    <a:pt x="3623104" y="2532474"/>
                    <a:pt x="3657108" y="2532474"/>
                  </a:cubicBezTo>
                  <a:close/>
                  <a:moveTo>
                    <a:pt x="4261494" y="2530423"/>
                  </a:moveTo>
                  <a:cubicBezTo>
                    <a:pt x="4296064" y="2530423"/>
                    <a:pt x="4324088" y="2558447"/>
                    <a:pt x="4324088" y="2593017"/>
                  </a:cubicBezTo>
                  <a:cubicBezTo>
                    <a:pt x="4324088" y="2627587"/>
                    <a:pt x="4296064" y="2655611"/>
                    <a:pt x="4261494" y="2655611"/>
                  </a:cubicBezTo>
                  <a:cubicBezTo>
                    <a:pt x="4226924" y="2655611"/>
                    <a:pt x="4198900" y="2627587"/>
                    <a:pt x="4198900" y="2593017"/>
                  </a:cubicBezTo>
                  <a:cubicBezTo>
                    <a:pt x="4198900" y="2558447"/>
                    <a:pt x="4226924" y="2530423"/>
                    <a:pt x="4261494" y="2530423"/>
                  </a:cubicBezTo>
                  <a:close/>
                  <a:moveTo>
                    <a:pt x="2484248" y="2505796"/>
                  </a:moveTo>
                  <a:cubicBezTo>
                    <a:pt x="2497280" y="2505796"/>
                    <a:pt x="2507848" y="2516822"/>
                    <a:pt x="2507848" y="2530423"/>
                  </a:cubicBezTo>
                  <a:cubicBezTo>
                    <a:pt x="2507848" y="2544024"/>
                    <a:pt x="2497280" y="2555050"/>
                    <a:pt x="2484248" y="2555050"/>
                  </a:cubicBezTo>
                  <a:cubicBezTo>
                    <a:pt x="2471212" y="2555050"/>
                    <a:pt x="2460646" y="2544024"/>
                    <a:pt x="2460646" y="2530423"/>
                  </a:cubicBezTo>
                  <a:cubicBezTo>
                    <a:pt x="2460646" y="2516822"/>
                    <a:pt x="2471212" y="2505796"/>
                    <a:pt x="2484248" y="2505796"/>
                  </a:cubicBezTo>
                  <a:close/>
                  <a:moveTo>
                    <a:pt x="3357478" y="2501691"/>
                  </a:moveTo>
                  <a:cubicBezTo>
                    <a:pt x="3389214" y="2501691"/>
                    <a:pt x="3414940" y="2527878"/>
                    <a:pt x="3414940" y="2560181"/>
                  </a:cubicBezTo>
                  <a:cubicBezTo>
                    <a:pt x="3414940" y="2592484"/>
                    <a:pt x="3389214" y="2618671"/>
                    <a:pt x="3357478" y="2618671"/>
                  </a:cubicBezTo>
                  <a:cubicBezTo>
                    <a:pt x="3325742" y="2618671"/>
                    <a:pt x="3300016" y="2592484"/>
                    <a:pt x="3300016" y="2560181"/>
                  </a:cubicBezTo>
                  <a:cubicBezTo>
                    <a:pt x="3300016" y="2527878"/>
                    <a:pt x="3325742" y="2501691"/>
                    <a:pt x="3357478" y="2501691"/>
                  </a:cubicBezTo>
                  <a:close/>
                  <a:moveTo>
                    <a:pt x="5433328" y="2497587"/>
                  </a:moveTo>
                  <a:cubicBezTo>
                    <a:pt x="5450896" y="2497587"/>
                    <a:pt x="5465138" y="2511829"/>
                    <a:pt x="5465138" y="2529397"/>
                  </a:cubicBezTo>
                  <a:cubicBezTo>
                    <a:pt x="5465138" y="2546965"/>
                    <a:pt x="5450896" y="2561207"/>
                    <a:pt x="5433328" y="2561207"/>
                  </a:cubicBezTo>
                  <a:cubicBezTo>
                    <a:pt x="5415760" y="2561207"/>
                    <a:pt x="5401518" y="2546965"/>
                    <a:pt x="5401518" y="2529397"/>
                  </a:cubicBezTo>
                  <a:cubicBezTo>
                    <a:pt x="5401518" y="2511829"/>
                    <a:pt x="5415760" y="2497587"/>
                    <a:pt x="5433328" y="2497587"/>
                  </a:cubicBezTo>
                  <a:close/>
                  <a:moveTo>
                    <a:pt x="4559072" y="2497587"/>
                  </a:moveTo>
                  <a:cubicBezTo>
                    <a:pt x="4593640" y="2497587"/>
                    <a:pt x="4621664" y="2525611"/>
                    <a:pt x="4621664" y="2560181"/>
                  </a:cubicBezTo>
                  <a:cubicBezTo>
                    <a:pt x="4621664" y="2594751"/>
                    <a:pt x="4593640" y="2622775"/>
                    <a:pt x="4559072" y="2622775"/>
                  </a:cubicBezTo>
                  <a:cubicBezTo>
                    <a:pt x="4524500" y="2622775"/>
                    <a:pt x="4496476" y="2594751"/>
                    <a:pt x="4496476" y="2560181"/>
                  </a:cubicBezTo>
                  <a:cubicBezTo>
                    <a:pt x="4496476" y="2525611"/>
                    <a:pt x="4524500" y="2497587"/>
                    <a:pt x="4559072" y="2497587"/>
                  </a:cubicBezTo>
                  <a:close/>
                  <a:moveTo>
                    <a:pt x="3061956" y="2450384"/>
                  </a:moveTo>
                  <a:cubicBezTo>
                    <a:pt x="3091424" y="2450384"/>
                    <a:pt x="3115314" y="2474274"/>
                    <a:pt x="3115314" y="2503743"/>
                  </a:cubicBezTo>
                  <a:cubicBezTo>
                    <a:pt x="3115314" y="2533212"/>
                    <a:pt x="3091424" y="2557102"/>
                    <a:pt x="3061956" y="2557102"/>
                  </a:cubicBezTo>
                  <a:cubicBezTo>
                    <a:pt x="3032486" y="2557102"/>
                    <a:pt x="3008596" y="2533212"/>
                    <a:pt x="3008596" y="2503743"/>
                  </a:cubicBezTo>
                  <a:cubicBezTo>
                    <a:pt x="3008596" y="2474274"/>
                    <a:pt x="3032486" y="2450384"/>
                    <a:pt x="3061956" y="2450384"/>
                  </a:cubicBezTo>
                  <a:close/>
                  <a:moveTo>
                    <a:pt x="4855620" y="2442175"/>
                  </a:moveTo>
                  <a:cubicBezTo>
                    <a:pt x="4889624" y="2442175"/>
                    <a:pt x="4917188" y="2469740"/>
                    <a:pt x="4917188" y="2503743"/>
                  </a:cubicBezTo>
                  <a:cubicBezTo>
                    <a:pt x="4917188" y="2537746"/>
                    <a:pt x="4889624" y="2565311"/>
                    <a:pt x="4855620" y="2565311"/>
                  </a:cubicBezTo>
                  <a:cubicBezTo>
                    <a:pt x="4821618" y="2565311"/>
                    <a:pt x="4794052" y="2537746"/>
                    <a:pt x="4794052" y="2503743"/>
                  </a:cubicBezTo>
                  <a:cubicBezTo>
                    <a:pt x="4794052" y="2469740"/>
                    <a:pt x="4821618" y="2442175"/>
                    <a:pt x="4855620" y="2442175"/>
                  </a:cubicBezTo>
                  <a:close/>
                  <a:moveTo>
                    <a:pt x="3956736" y="2397026"/>
                  </a:moveTo>
                  <a:cubicBezTo>
                    <a:pt x="3961268" y="2397026"/>
                    <a:pt x="3964944" y="2400701"/>
                    <a:pt x="3964944" y="2405235"/>
                  </a:cubicBezTo>
                  <a:cubicBezTo>
                    <a:pt x="3964944" y="2409769"/>
                    <a:pt x="3961268" y="2413444"/>
                    <a:pt x="3956736" y="2413444"/>
                  </a:cubicBezTo>
                  <a:cubicBezTo>
                    <a:pt x="3952200" y="2413444"/>
                    <a:pt x="3948526" y="2409769"/>
                    <a:pt x="3948526" y="2405235"/>
                  </a:cubicBezTo>
                  <a:cubicBezTo>
                    <a:pt x="3948526" y="2400701"/>
                    <a:pt x="3952200" y="2397026"/>
                    <a:pt x="3956736" y="2397026"/>
                  </a:cubicBezTo>
                  <a:close/>
                  <a:moveTo>
                    <a:pt x="2206168" y="2394974"/>
                  </a:moveTo>
                  <a:cubicBezTo>
                    <a:pt x="2217504" y="2394974"/>
                    <a:pt x="2226692" y="2404162"/>
                    <a:pt x="2226692" y="2415497"/>
                  </a:cubicBezTo>
                  <a:cubicBezTo>
                    <a:pt x="2226692" y="2426832"/>
                    <a:pt x="2217504" y="2436020"/>
                    <a:pt x="2206168" y="2436020"/>
                  </a:cubicBezTo>
                  <a:cubicBezTo>
                    <a:pt x="2194832" y="2436020"/>
                    <a:pt x="2185644" y="2426832"/>
                    <a:pt x="2185644" y="2415497"/>
                  </a:cubicBezTo>
                  <a:cubicBezTo>
                    <a:pt x="2185644" y="2404162"/>
                    <a:pt x="2194832" y="2394974"/>
                    <a:pt x="2206168" y="2394974"/>
                  </a:cubicBezTo>
                  <a:close/>
                  <a:moveTo>
                    <a:pt x="4259442" y="2384712"/>
                  </a:moveTo>
                  <a:cubicBezTo>
                    <a:pt x="4263408" y="2384712"/>
                    <a:pt x="4266624" y="2388387"/>
                    <a:pt x="4266624" y="2392921"/>
                  </a:cubicBezTo>
                  <a:cubicBezTo>
                    <a:pt x="4266624" y="2397455"/>
                    <a:pt x="4263408" y="2401130"/>
                    <a:pt x="4259442" y="2401130"/>
                  </a:cubicBezTo>
                  <a:cubicBezTo>
                    <a:pt x="4255476" y="2401130"/>
                    <a:pt x="4252260" y="2397455"/>
                    <a:pt x="4252260" y="2392921"/>
                  </a:cubicBezTo>
                  <a:cubicBezTo>
                    <a:pt x="4252260" y="2388387"/>
                    <a:pt x="4255476" y="2384712"/>
                    <a:pt x="4259442" y="2384712"/>
                  </a:cubicBezTo>
                  <a:close/>
                  <a:moveTo>
                    <a:pt x="5711408" y="2382661"/>
                  </a:moveTo>
                  <a:cubicBezTo>
                    <a:pt x="5728410" y="2382661"/>
                    <a:pt x="5742192" y="2396903"/>
                    <a:pt x="5742192" y="2414471"/>
                  </a:cubicBezTo>
                  <a:cubicBezTo>
                    <a:pt x="5742192" y="2432039"/>
                    <a:pt x="5728410" y="2446281"/>
                    <a:pt x="5711408" y="2446281"/>
                  </a:cubicBezTo>
                  <a:cubicBezTo>
                    <a:pt x="5694406" y="2446281"/>
                    <a:pt x="5680624" y="2432039"/>
                    <a:pt x="5680624" y="2414471"/>
                  </a:cubicBezTo>
                  <a:cubicBezTo>
                    <a:pt x="5680624" y="2396903"/>
                    <a:pt x="5694406" y="2382661"/>
                    <a:pt x="5711408" y="2382661"/>
                  </a:cubicBezTo>
                  <a:close/>
                  <a:moveTo>
                    <a:pt x="3657108" y="2382661"/>
                  </a:moveTo>
                  <a:cubicBezTo>
                    <a:pt x="3662774" y="2382661"/>
                    <a:pt x="3667368" y="2387255"/>
                    <a:pt x="3667368" y="2392922"/>
                  </a:cubicBezTo>
                  <a:cubicBezTo>
                    <a:pt x="3667368" y="2398589"/>
                    <a:pt x="3662774" y="2403183"/>
                    <a:pt x="3657108" y="2403183"/>
                  </a:cubicBezTo>
                  <a:cubicBezTo>
                    <a:pt x="3651440" y="2403183"/>
                    <a:pt x="3646846" y="2398589"/>
                    <a:pt x="3646846" y="2392922"/>
                  </a:cubicBezTo>
                  <a:cubicBezTo>
                    <a:pt x="3646846" y="2387255"/>
                    <a:pt x="3651440" y="2382661"/>
                    <a:pt x="3657108" y="2382661"/>
                  </a:cubicBezTo>
                  <a:close/>
                  <a:moveTo>
                    <a:pt x="2771562" y="2374452"/>
                  </a:moveTo>
                  <a:cubicBezTo>
                    <a:pt x="2799332" y="2374452"/>
                    <a:pt x="2821844" y="2397422"/>
                    <a:pt x="2821844" y="2425758"/>
                  </a:cubicBezTo>
                  <a:cubicBezTo>
                    <a:pt x="2821844" y="2454094"/>
                    <a:pt x="2799332" y="2477064"/>
                    <a:pt x="2771562" y="2477064"/>
                  </a:cubicBezTo>
                  <a:cubicBezTo>
                    <a:pt x="2743792" y="2477064"/>
                    <a:pt x="2721280" y="2454094"/>
                    <a:pt x="2721280" y="2425758"/>
                  </a:cubicBezTo>
                  <a:cubicBezTo>
                    <a:pt x="2721280" y="2397422"/>
                    <a:pt x="2743792" y="2374452"/>
                    <a:pt x="2771562" y="2374452"/>
                  </a:cubicBezTo>
                  <a:close/>
                  <a:moveTo>
                    <a:pt x="5146014" y="2364190"/>
                  </a:moveTo>
                  <a:cubicBezTo>
                    <a:pt x="5179450" y="2364190"/>
                    <a:pt x="5206556" y="2391755"/>
                    <a:pt x="5206556" y="2425758"/>
                  </a:cubicBezTo>
                  <a:cubicBezTo>
                    <a:pt x="5206556" y="2459761"/>
                    <a:pt x="5179450" y="2487326"/>
                    <a:pt x="5146014" y="2487326"/>
                  </a:cubicBezTo>
                  <a:cubicBezTo>
                    <a:pt x="5112578" y="2487326"/>
                    <a:pt x="5085472" y="2459761"/>
                    <a:pt x="5085472" y="2425758"/>
                  </a:cubicBezTo>
                  <a:cubicBezTo>
                    <a:pt x="5085472" y="2391755"/>
                    <a:pt x="5112578" y="2364190"/>
                    <a:pt x="5146014" y="2364190"/>
                  </a:cubicBezTo>
                  <a:close/>
                  <a:moveTo>
                    <a:pt x="4558044" y="2349825"/>
                  </a:moveTo>
                  <a:cubicBezTo>
                    <a:pt x="4562580" y="2349825"/>
                    <a:pt x="4566254" y="2353500"/>
                    <a:pt x="4566254" y="2358034"/>
                  </a:cubicBezTo>
                  <a:cubicBezTo>
                    <a:pt x="4566254" y="2362568"/>
                    <a:pt x="4562580" y="2366243"/>
                    <a:pt x="4558044" y="2366243"/>
                  </a:cubicBezTo>
                  <a:cubicBezTo>
                    <a:pt x="4553512" y="2366243"/>
                    <a:pt x="4549836" y="2362568"/>
                    <a:pt x="4549836" y="2358034"/>
                  </a:cubicBezTo>
                  <a:cubicBezTo>
                    <a:pt x="4549836" y="2353500"/>
                    <a:pt x="4553512" y="2349825"/>
                    <a:pt x="4558044" y="2349825"/>
                  </a:cubicBezTo>
                  <a:close/>
                  <a:moveTo>
                    <a:pt x="3359530" y="2347772"/>
                  </a:moveTo>
                  <a:cubicBezTo>
                    <a:pt x="3365196" y="2347772"/>
                    <a:pt x="3369792" y="2352366"/>
                    <a:pt x="3369792" y="2358033"/>
                  </a:cubicBezTo>
                  <a:cubicBezTo>
                    <a:pt x="3369792" y="2363700"/>
                    <a:pt x="3365196" y="2368294"/>
                    <a:pt x="3359530" y="2368294"/>
                  </a:cubicBezTo>
                  <a:cubicBezTo>
                    <a:pt x="3353864" y="2368294"/>
                    <a:pt x="3349268" y="2363700"/>
                    <a:pt x="3349268" y="2358033"/>
                  </a:cubicBezTo>
                  <a:cubicBezTo>
                    <a:pt x="3349268" y="2352366"/>
                    <a:pt x="3353864" y="2347772"/>
                    <a:pt x="3359530" y="2347772"/>
                  </a:cubicBezTo>
                  <a:close/>
                  <a:moveTo>
                    <a:pt x="4851516" y="2290309"/>
                  </a:moveTo>
                  <a:cubicBezTo>
                    <a:pt x="4856050" y="2290309"/>
                    <a:pt x="4859724" y="2293984"/>
                    <a:pt x="4859724" y="2298518"/>
                  </a:cubicBezTo>
                  <a:cubicBezTo>
                    <a:pt x="4859724" y="2303052"/>
                    <a:pt x="4856050" y="2306727"/>
                    <a:pt x="4851516" y="2306727"/>
                  </a:cubicBezTo>
                  <a:cubicBezTo>
                    <a:pt x="4846982" y="2306727"/>
                    <a:pt x="4843308" y="2303052"/>
                    <a:pt x="4843308" y="2298518"/>
                  </a:cubicBezTo>
                  <a:cubicBezTo>
                    <a:pt x="4843308" y="2293984"/>
                    <a:pt x="4846982" y="2290309"/>
                    <a:pt x="4851516" y="2290309"/>
                  </a:cubicBezTo>
                  <a:close/>
                  <a:moveTo>
                    <a:pt x="3065034" y="2286204"/>
                  </a:moveTo>
                  <a:cubicBezTo>
                    <a:pt x="3072400" y="2286204"/>
                    <a:pt x="3078374" y="2292177"/>
                    <a:pt x="3078374" y="2299544"/>
                  </a:cubicBezTo>
                  <a:cubicBezTo>
                    <a:pt x="3078374" y="2306911"/>
                    <a:pt x="3072400" y="2312884"/>
                    <a:pt x="3065034" y="2312884"/>
                  </a:cubicBezTo>
                  <a:cubicBezTo>
                    <a:pt x="3057668" y="2312884"/>
                    <a:pt x="3051694" y="2306911"/>
                    <a:pt x="3051694" y="2299544"/>
                  </a:cubicBezTo>
                  <a:cubicBezTo>
                    <a:pt x="3051694" y="2292177"/>
                    <a:pt x="3057668" y="2286204"/>
                    <a:pt x="3065034" y="2286204"/>
                  </a:cubicBezTo>
                  <a:close/>
                  <a:moveTo>
                    <a:pt x="2487324" y="2277996"/>
                  </a:moveTo>
                  <a:cubicBezTo>
                    <a:pt x="2514528" y="2277996"/>
                    <a:pt x="2536580" y="2299588"/>
                    <a:pt x="2536580" y="2326224"/>
                  </a:cubicBezTo>
                  <a:cubicBezTo>
                    <a:pt x="2536580" y="2352860"/>
                    <a:pt x="2514528" y="2374452"/>
                    <a:pt x="2487324" y="2374452"/>
                  </a:cubicBezTo>
                  <a:cubicBezTo>
                    <a:pt x="2460124" y="2374452"/>
                    <a:pt x="2438072" y="2352860"/>
                    <a:pt x="2438072" y="2326224"/>
                  </a:cubicBezTo>
                  <a:cubicBezTo>
                    <a:pt x="2438072" y="2299588"/>
                    <a:pt x="2460124" y="2277996"/>
                    <a:pt x="2487324" y="2277996"/>
                  </a:cubicBezTo>
                  <a:close/>
                  <a:moveTo>
                    <a:pt x="5429224" y="2265682"/>
                  </a:moveTo>
                  <a:cubicBezTo>
                    <a:pt x="5462660" y="2265682"/>
                    <a:pt x="5489766" y="2292788"/>
                    <a:pt x="5489766" y="2326224"/>
                  </a:cubicBezTo>
                  <a:cubicBezTo>
                    <a:pt x="5489766" y="2359660"/>
                    <a:pt x="5462660" y="2386766"/>
                    <a:pt x="5429224" y="2386766"/>
                  </a:cubicBezTo>
                  <a:cubicBezTo>
                    <a:pt x="5395788" y="2386766"/>
                    <a:pt x="5368682" y="2359660"/>
                    <a:pt x="5368682" y="2326224"/>
                  </a:cubicBezTo>
                  <a:cubicBezTo>
                    <a:pt x="5368682" y="2292788"/>
                    <a:pt x="5395788" y="2265682"/>
                    <a:pt x="5429224" y="2265682"/>
                  </a:cubicBezTo>
                  <a:close/>
                  <a:moveTo>
                    <a:pt x="1937322" y="2263630"/>
                  </a:moveTo>
                  <a:cubicBezTo>
                    <a:pt x="1946388" y="2263630"/>
                    <a:pt x="1953740" y="2270981"/>
                    <a:pt x="1953740" y="2280048"/>
                  </a:cubicBezTo>
                  <a:cubicBezTo>
                    <a:pt x="1953740" y="2289115"/>
                    <a:pt x="1946388" y="2296466"/>
                    <a:pt x="1937322" y="2296466"/>
                  </a:cubicBezTo>
                  <a:cubicBezTo>
                    <a:pt x="1928256" y="2296466"/>
                    <a:pt x="1920904" y="2289115"/>
                    <a:pt x="1920904" y="2280048"/>
                  </a:cubicBezTo>
                  <a:cubicBezTo>
                    <a:pt x="1920904" y="2270981"/>
                    <a:pt x="1928256" y="2263630"/>
                    <a:pt x="1937322" y="2263630"/>
                  </a:cubicBezTo>
                  <a:close/>
                  <a:moveTo>
                    <a:pt x="5980252" y="2249264"/>
                  </a:moveTo>
                  <a:cubicBezTo>
                    <a:pt x="5996120" y="2249264"/>
                    <a:pt x="6008984" y="2262587"/>
                    <a:pt x="6008984" y="2279022"/>
                  </a:cubicBezTo>
                  <a:cubicBezTo>
                    <a:pt x="6008984" y="2295457"/>
                    <a:pt x="5996120" y="2308780"/>
                    <a:pt x="5980252" y="2308780"/>
                  </a:cubicBezTo>
                  <a:cubicBezTo>
                    <a:pt x="5964384" y="2308780"/>
                    <a:pt x="5951520" y="2295457"/>
                    <a:pt x="5951520" y="2279022"/>
                  </a:cubicBezTo>
                  <a:cubicBezTo>
                    <a:pt x="5951520" y="2262587"/>
                    <a:pt x="5964384" y="2249264"/>
                    <a:pt x="5980252" y="2249264"/>
                  </a:cubicBezTo>
                  <a:close/>
                  <a:moveTo>
                    <a:pt x="5140884" y="2210272"/>
                  </a:moveTo>
                  <a:cubicBezTo>
                    <a:pt x="5145416" y="2210272"/>
                    <a:pt x="5149092" y="2213488"/>
                    <a:pt x="5149092" y="2217455"/>
                  </a:cubicBezTo>
                  <a:cubicBezTo>
                    <a:pt x="5149092" y="2221422"/>
                    <a:pt x="5145416" y="2224638"/>
                    <a:pt x="5140884" y="2224638"/>
                  </a:cubicBezTo>
                  <a:cubicBezTo>
                    <a:pt x="5136348" y="2224638"/>
                    <a:pt x="5132674" y="2221422"/>
                    <a:pt x="5132674" y="2217455"/>
                  </a:cubicBezTo>
                  <a:cubicBezTo>
                    <a:pt x="5132674" y="2213488"/>
                    <a:pt x="5136348" y="2210272"/>
                    <a:pt x="5140884" y="2210272"/>
                  </a:cubicBezTo>
                  <a:close/>
                  <a:moveTo>
                    <a:pt x="2775668" y="2202063"/>
                  </a:moveTo>
                  <a:cubicBezTo>
                    <a:pt x="2784168" y="2202063"/>
                    <a:pt x="2791060" y="2209414"/>
                    <a:pt x="2791060" y="2218481"/>
                  </a:cubicBezTo>
                  <a:cubicBezTo>
                    <a:pt x="2791060" y="2227548"/>
                    <a:pt x="2784168" y="2234899"/>
                    <a:pt x="2775668" y="2234899"/>
                  </a:cubicBezTo>
                  <a:cubicBezTo>
                    <a:pt x="2767166" y="2234899"/>
                    <a:pt x="2760276" y="2227548"/>
                    <a:pt x="2760276" y="2218481"/>
                  </a:cubicBezTo>
                  <a:cubicBezTo>
                    <a:pt x="2760276" y="2209414"/>
                    <a:pt x="2767166" y="2202063"/>
                    <a:pt x="2775668" y="2202063"/>
                  </a:cubicBezTo>
                  <a:close/>
                  <a:moveTo>
                    <a:pt x="3957762" y="2181540"/>
                  </a:moveTo>
                  <a:cubicBezTo>
                    <a:pt x="3975330" y="2181540"/>
                    <a:pt x="3989572" y="2195782"/>
                    <a:pt x="3989572" y="2213350"/>
                  </a:cubicBezTo>
                  <a:cubicBezTo>
                    <a:pt x="3989572" y="2230918"/>
                    <a:pt x="3975330" y="2245160"/>
                    <a:pt x="3957762" y="2245160"/>
                  </a:cubicBezTo>
                  <a:cubicBezTo>
                    <a:pt x="3940194" y="2245160"/>
                    <a:pt x="3925952" y="2230918"/>
                    <a:pt x="3925952" y="2213350"/>
                  </a:cubicBezTo>
                  <a:cubicBezTo>
                    <a:pt x="3925952" y="2195782"/>
                    <a:pt x="3940194" y="2181540"/>
                    <a:pt x="3957762" y="2181540"/>
                  </a:cubicBezTo>
                  <a:close/>
                  <a:moveTo>
                    <a:pt x="3657108" y="2171279"/>
                  </a:moveTo>
                  <a:cubicBezTo>
                    <a:pt x="3672976" y="2171279"/>
                    <a:pt x="3685840" y="2184602"/>
                    <a:pt x="3685840" y="2201037"/>
                  </a:cubicBezTo>
                  <a:cubicBezTo>
                    <a:pt x="3685840" y="2217472"/>
                    <a:pt x="3672976" y="2230795"/>
                    <a:pt x="3657108" y="2230795"/>
                  </a:cubicBezTo>
                  <a:cubicBezTo>
                    <a:pt x="3641240" y="2230795"/>
                    <a:pt x="3628376" y="2217472"/>
                    <a:pt x="3628376" y="2201037"/>
                  </a:cubicBezTo>
                  <a:cubicBezTo>
                    <a:pt x="3628376" y="2184602"/>
                    <a:pt x="3641240" y="2171279"/>
                    <a:pt x="3657108" y="2171279"/>
                  </a:cubicBezTo>
                  <a:close/>
                  <a:moveTo>
                    <a:pt x="4259442" y="2169227"/>
                  </a:moveTo>
                  <a:cubicBezTo>
                    <a:pt x="4277010" y="2169227"/>
                    <a:pt x="4291252" y="2183469"/>
                    <a:pt x="4291252" y="2201037"/>
                  </a:cubicBezTo>
                  <a:cubicBezTo>
                    <a:pt x="4291252" y="2218605"/>
                    <a:pt x="4277010" y="2232847"/>
                    <a:pt x="4259442" y="2232847"/>
                  </a:cubicBezTo>
                  <a:cubicBezTo>
                    <a:pt x="4241874" y="2232847"/>
                    <a:pt x="4227632" y="2218605"/>
                    <a:pt x="4227632" y="2201037"/>
                  </a:cubicBezTo>
                  <a:cubicBezTo>
                    <a:pt x="4227632" y="2183469"/>
                    <a:pt x="4241874" y="2169227"/>
                    <a:pt x="4259442" y="2169227"/>
                  </a:cubicBezTo>
                  <a:close/>
                  <a:moveTo>
                    <a:pt x="2212324" y="2158965"/>
                  </a:moveTo>
                  <a:cubicBezTo>
                    <a:pt x="2238392" y="2158965"/>
                    <a:pt x="2259526" y="2180098"/>
                    <a:pt x="2259526" y="2206167"/>
                  </a:cubicBezTo>
                  <a:cubicBezTo>
                    <a:pt x="2259526" y="2232236"/>
                    <a:pt x="2238392" y="2253369"/>
                    <a:pt x="2212324" y="2253369"/>
                  </a:cubicBezTo>
                  <a:cubicBezTo>
                    <a:pt x="2186256" y="2253369"/>
                    <a:pt x="2165122" y="2232236"/>
                    <a:pt x="2165122" y="2206167"/>
                  </a:cubicBezTo>
                  <a:cubicBezTo>
                    <a:pt x="2165122" y="2180098"/>
                    <a:pt x="2186256" y="2158965"/>
                    <a:pt x="2212324" y="2158965"/>
                  </a:cubicBezTo>
                  <a:close/>
                  <a:moveTo>
                    <a:pt x="5705252" y="2144600"/>
                  </a:moveTo>
                  <a:cubicBezTo>
                    <a:pt x="5738120" y="2144600"/>
                    <a:pt x="5764766" y="2171706"/>
                    <a:pt x="5764766" y="2205142"/>
                  </a:cubicBezTo>
                  <a:cubicBezTo>
                    <a:pt x="5764766" y="2238578"/>
                    <a:pt x="5738120" y="2265684"/>
                    <a:pt x="5705252" y="2265684"/>
                  </a:cubicBezTo>
                  <a:cubicBezTo>
                    <a:pt x="5672382" y="2265684"/>
                    <a:pt x="5645736" y="2238578"/>
                    <a:pt x="5645736" y="2205142"/>
                  </a:cubicBezTo>
                  <a:cubicBezTo>
                    <a:pt x="5645736" y="2171706"/>
                    <a:pt x="5672382" y="2144600"/>
                    <a:pt x="5705252" y="2144600"/>
                  </a:cubicBezTo>
                  <a:close/>
                  <a:moveTo>
                    <a:pt x="3359530" y="2136391"/>
                  </a:moveTo>
                  <a:cubicBezTo>
                    <a:pt x="3374264" y="2136391"/>
                    <a:pt x="3386208" y="2148795"/>
                    <a:pt x="3386208" y="2164097"/>
                  </a:cubicBezTo>
                  <a:cubicBezTo>
                    <a:pt x="3386208" y="2179399"/>
                    <a:pt x="3374264" y="2191803"/>
                    <a:pt x="3359530" y="2191803"/>
                  </a:cubicBezTo>
                  <a:cubicBezTo>
                    <a:pt x="3344796" y="2191803"/>
                    <a:pt x="3332852" y="2179399"/>
                    <a:pt x="3332852" y="2164097"/>
                  </a:cubicBezTo>
                  <a:cubicBezTo>
                    <a:pt x="3332852" y="2148795"/>
                    <a:pt x="3344796" y="2136391"/>
                    <a:pt x="3359530" y="2136391"/>
                  </a:cubicBezTo>
                  <a:close/>
                  <a:moveTo>
                    <a:pt x="4557020" y="2132286"/>
                  </a:moveTo>
                  <a:cubicBezTo>
                    <a:pt x="4574588" y="2132286"/>
                    <a:pt x="4588828" y="2146528"/>
                    <a:pt x="4588828" y="2164096"/>
                  </a:cubicBezTo>
                  <a:cubicBezTo>
                    <a:pt x="4588828" y="2181664"/>
                    <a:pt x="4574588" y="2195906"/>
                    <a:pt x="4557020" y="2195906"/>
                  </a:cubicBezTo>
                  <a:cubicBezTo>
                    <a:pt x="4539452" y="2195906"/>
                    <a:pt x="4525208" y="2181664"/>
                    <a:pt x="4525208" y="2164096"/>
                  </a:cubicBezTo>
                  <a:cubicBezTo>
                    <a:pt x="4525208" y="2146528"/>
                    <a:pt x="4539452" y="2132286"/>
                    <a:pt x="4557020" y="2132286"/>
                  </a:cubicBezTo>
                  <a:close/>
                  <a:moveTo>
                    <a:pt x="1678740" y="2113816"/>
                  </a:moveTo>
                  <a:cubicBezTo>
                    <a:pt x="1685540" y="2113816"/>
                    <a:pt x="1691052" y="2119329"/>
                    <a:pt x="1691052" y="2126130"/>
                  </a:cubicBezTo>
                  <a:cubicBezTo>
                    <a:pt x="1691052" y="2132931"/>
                    <a:pt x="1685540" y="2138444"/>
                    <a:pt x="1678740" y="2138444"/>
                  </a:cubicBezTo>
                  <a:cubicBezTo>
                    <a:pt x="1671938" y="2138444"/>
                    <a:pt x="1666424" y="2132931"/>
                    <a:pt x="1666424" y="2126130"/>
                  </a:cubicBezTo>
                  <a:cubicBezTo>
                    <a:pt x="1666424" y="2119329"/>
                    <a:pt x="1671938" y="2113816"/>
                    <a:pt x="1678740" y="2113816"/>
                  </a:cubicBezTo>
                  <a:close/>
                  <a:moveTo>
                    <a:pt x="5423068" y="2105607"/>
                  </a:moveTo>
                  <a:cubicBezTo>
                    <a:pt x="5427036" y="2105607"/>
                    <a:pt x="5430252" y="2109282"/>
                    <a:pt x="5430252" y="2113816"/>
                  </a:cubicBezTo>
                  <a:cubicBezTo>
                    <a:pt x="5430252" y="2118350"/>
                    <a:pt x="5427036" y="2122025"/>
                    <a:pt x="5423068" y="2122025"/>
                  </a:cubicBezTo>
                  <a:cubicBezTo>
                    <a:pt x="5419100" y="2122025"/>
                    <a:pt x="5415884" y="2118350"/>
                    <a:pt x="5415884" y="2113816"/>
                  </a:cubicBezTo>
                  <a:cubicBezTo>
                    <a:pt x="5415884" y="2109282"/>
                    <a:pt x="5419100" y="2105607"/>
                    <a:pt x="5423068" y="2105607"/>
                  </a:cubicBezTo>
                  <a:close/>
                  <a:moveTo>
                    <a:pt x="6238836" y="2097398"/>
                  </a:moveTo>
                  <a:cubicBezTo>
                    <a:pt x="6253570" y="2097398"/>
                    <a:pt x="6265516" y="2109802"/>
                    <a:pt x="6265516" y="2125104"/>
                  </a:cubicBezTo>
                  <a:cubicBezTo>
                    <a:pt x="6265516" y="2140406"/>
                    <a:pt x="6253570" y="2152810"/>
                    <a:pt x="6238836" y="2152810"/>
                  </a:cubicBezTo>
                  <a:cubicBezTo>
                    <a:pt x="6224102" y="2152810"/>
                    <a:pt x="6212156" y="2140406"/>
                    <a:pt x="6212156" y="2125104"/>
                  </a:cubicBezTo>
                  <a:cubicBezTo>
                    <a:pt x="6212156" y="2109802"/>
                    <a:pt x="6224102" y="2097398"/>
                    <a:pt x="6238836" y="2097398"/>
                  </a:cubicBezTo>
                  <a:close/>
                  <a:moveTo>
                    <a:pt x="2494508" y="2093293"/>
                  </a:moveTo>
                  <a:cubicBezTo>
                    <a:pt x="2505276" y="2093293"/>
                    <a:pt x="2514004" y="2102022"/>
                    <a:pt x="2514004" y="2112790"/>
                  </a:cubicBezTo>
                  <a:cubicBezTo>
                    <a:pt x="2514004" y="2123558"/>
                    <a:pt x="2505276" y="2132287"/>
                    <a:pt x="2494508" y="2132287"/>
                  </a:cubicBezTo>
                  <a:cubicBezTo>
                    <a:pt x="2483740" y="2132287"/>
                    <a:pt x="2475012" y="2123558"/>
                    <a:pt x="2475012" y="2112790"/>
                  </a:cubicBezTo>
                  <a:cubicBezTo>
                    <a:pt x="2475012" y="2102022"/>
                    <a:pt x="2483740" y="2093293"/>
                    <a:pt x="2494508" y="2093293"/>
                  </a:cubicBezTo>
                  <a:close/>
                  <a:moveTo>
                    <a:pt x="3066060" y="2076875"/>
                  </a:moveTo>
                  <a:cubicBezTo>
                    <a:pt x="3079660" y="2076875"/>
                    <a:pt x="3090686" y="2088361"/>
                    <a:pt x="3090686" y="2102529"/>
                  </a:cubicBezTo>
                  <a:cubicBezTo>
                    <a:pt x="3090686" y="2116697"/>
                    <a:pt x="3079660" y="2128183"/>
                    <a:pt x="3066060" y="2128183"/>
                  </a:cubicBezTo>
                  <a:cubicBezTo>
                    <a:pt x="3052458" y="2128183"/>
                    <a:pt x="3041432" y="2116697"/>
                    <a:pt x="3041432" y="2102529"/>
                  </a:cubicBezTo>
                  <a:cubicBezTo>
                    <a:pt x="3041432" y="2088361"/>
                    <a:pt x="3052458" y="2076875"/>
                    <a:pt x="3066060" y="2076875"/>
                  </a:cubicBezTo>
                  <a:close/>
                  <a:moveTo>
                    <a:pt x="4851516" y="2068666"/>
                  </a:moveTo>
                  <a:cubicBezTo>
                    <a:pt x="4869652" y="2068666"/>
                    <a:pt x="4884352" y="2083367"/>
                    <a:pt x="4884352" y="2101502"/>
                  </a:cubicBezTo>
                  <a:cubicBezTo>
                    <a:pt x="4884352" y="2119637"/>
                    <a:pt x="4869652" y="2134338"/>
                    <a:pt x="4851516" y="2134338"/>
                  </a:cubicBezTo>
                  <a:cubicBezTo>
                    <a:pt x="4833380" y="2134338"/>
                    <a:pt x="4818680" y="2119637"/>
                    <a:pt x="4818680" y="2101502"/>
                  </a:cubicBezTo>
                  <a:cubicBezTo>
                    <a:pt x="4818680" y="2083367"/>
                    <a:pt x="4833380" y="2068666"/>
                    <a:pt x="4851516" y="2068666"/>
                  </a:cubicBezTo>
                  <a:close/>
                  <a:moveTo>
                    <a:pt x="1946558" y="2019412"/>
                  </a:moveTo>
                  <a:cubicBezTo>
                    <a:pt x="1972060" y="2019412"/>
                    <a:pt x="1992734" y="2040086"/>
                    <a:pt x="1992734" y="2065588"/>
                  </a:cubicBezTo>
                  <a:cubicBezTo>
                    <a:pt x="1992734" y="2091090"/>
                    <a:pt x="1972060" y="2111764"/>
                    <a:pt x="1946558" y="2111764"/>
                  </a:cubicBezTo>
                  <a:cubicBezTo>
                    <a:pt x="1921056" y="2111764"/>
                    <a:pt x="1900382" y="2091090"/>
                    <a:pt x="1900382" y="2065588"/>
                  </a:cubicBezTo>
                  <a:cubicBezTo>
                    <a:pt x="1900382" y="2040086"/>
                    <a:pt x="1921056" y="2019412"/>
                    <a:pt x="1946558" y="2019412"/>
                  </a:cubicBezTo>
                  <a:close/>
                  <a:moveTo>
                    <a:pt x="5971020" y="2005047"/>
                  </a:moveTo>
                  <a:cubicBezTo>
                    <a:pt x="6003322" y="2005047"/>
                    <a:pt x="6029508" y="2031234"/>
                    <a:pt x="6029508" y="2063537"/>
                  </a:cubicBezTo>
                  <a:cubicBezTo>
                    <a:pt x="6029508" y="2095840"/>
                    <a:pt x="6003322" y="2122027"/>
                    <a:pt x="5971020" y="2122027"/>
                  </a:cubicBezTo>
                  <a:cubicBezTo>
                    <a:pt x="5938716" y="2122027"/>
                    <a:pt x="5912528" y="2095840"/>
                    <a:pt x="5912528" y="2063537"/>
                  </a:cubicBezTo>
                  <a:cubicBezTo>
                    <a:pt x="5912528" y="2031234"/>
                    <a:pt x="5938716" y="2005047"/>
                    <a:pt x="5971020" y="2005047"/>
                  </a:cubicBezTo>
                  <a:close/>
                  <a:moveTo>
                    <a:pt x="2777720" y="1994785"/>
                  </a:moveTo>
                  <a:cubicBezTo>
                    <a:pt x="2789620" y="1994785"/>
                    <a:pt x="2799268" y="2004433"/>
                    <a:pt x="2799268" y="2016334"/>
                  </a:cubicBezTo>
                  <a:cubicBezTo>
                    <a:pt x="2799268" y="2028235"/>
                    <a:pt x="2789620" y="2037883"/>
                    <a:pt x="2777720" y="2037883"/>
                  </a:cubicBezTo>
                  <a:cubicBezTo>
                    <a:pt x="2765818" y="2037883"/>
                    <a:pt x="2756170" y="2028235"/>
                    <a:pt x="2756170" y="2016334"/>
                  </a:cubicBezTo>
                  <a:cubicBezTo>
                    <a:pt x="2756170" y="2004433"/>
                    <a:pt x="2765818" y="1994785"/>
                    <a:pt x="2777720" y="1994785"/>
                  </a:cubicBezTo>
                  <a:close/>
                  <a:moveTo>
                    <a:pt x="5139856" y="1984525"/>
                  </a:moveTo>
                  <a:cubicBezTo>
                    <a:pt x="5157424" y="1984525"/>
                    <a:pt x="5171668" y="1998767"/>
                    <a:pt x="5171668" y="2016335"/>
                  </a:cubicBezTo>
                  <a:cubicBezTo>
                    <a:pt x="5171668" y="2033903"/>
                    <a:pt x="5157424" y="2048145"/>
                    <a:pt x="5139856" y="2048145"/>
                  </a:cubicBezTo>
                  <a:cubicBezTo>
                    <a:pt x="5122288" y="2048145"/>
                    <a:pt x="5108048" y="2033903"/>
                    <a:pt x="5108048" y="2016335"/>
                  </a:cubicBezTo>
                  <a:cubicBezTo>
                    <a:pt x="5108048" y="1998767"/>
                    <a:pt x="5122288" y="1984525"/>
                    <a:pt x="5139856" y="1984525"/>
                  </a:cubicBezTo>
                  <a:close/>
                  <a:moveTo>
                    <a:pt x="5696016" y="1980420"/>
                  </a:moveTo>
                  <a:cubicBezTo>
                    <a:pt x="5699984" y="1980420"/>
                    <a:pt x="5703200" y="1983636"/>
                    <a:pt x="5703200" y="1987603"/>
                  </a:cubicBezTo>
                  <a:cubicBezTo>
                    <a:pt x="5703200" y="1991570"/>
                    <a:pt x="5699984" y="1994786"/>
                    <a:pt x="5696016" y="1994786"/>
                  </a:cubicBezTo>
                  <a:cubicBezTo>
                    <a:pt x="5692048" y="1994786"/>
                    <a:pt x="5688832" y="1991570"/>
                    <a:pt x="5688832" y="1987603"/>
                  </a:cubicBezTo>
                  <a:cubicBezTo>
                    <a:pt x="5688832" y="1983636"/>
                    <a:pt x="5692048" y="1980420"/>
                    <a:pt x="5696016" y="1980420"/>
                  </a:cubicBezTo>
                  <a:close/>
                  <a:moveTo>
                    <a:pt x="2221560" y="1964002"/>
                  </a:moveTo>
                  <a:cubicBezTo>
                    <a:pt x="2234592" y="1964002"/>
                    <a:pt x="2245160" y="1974569"/>
                    <a:pt x="2245160" y="1987603"/>
                  </a:cubicBezTo>
                  <a:cubicBezTo>
                    <a:pt x="2245160" y="2000637"/>
                    <a:pt x="2234592" y="2011204"/>
                    <a:pt x="2221560" y="2011204"/>
                  </a:cubicBezTo>
                  <a:cubicBezTo>
                    <a:pt x="2208524" y="2011204"/>
                    <a:pt x="2197958" y="2000637"/>
                    <a:pt x="2197958" y="1987603"/>
                  </a:cubicBezTo>
                  <a:cubicBezTo>
                    <a:pt x="2197958" y="1974569"/>
                    <a:pt x="2208524" y="1964002"/>
                    <a:pt x="2221560" y="1964002"/>
                  </a:cubicBezTo>
                  <a:close/>
                  <a:moveTo>
                    <a:pt x="1431444" y="1945531"/>
                  </a:moveTo>
                  <a:cubicBezTo>
                    <a:pt x="1436544" y="1945531"/>
                    <a:pt x="1440680" y="1949666"/>
                    <a:pt x="1440680" y="1954767"/>
                  </a:cubicBezTo>
                  <a:cubicBezTo>
                    <a:pt x="1440680" y="1959868"/>
                    <a:pt x="1436544" y="1964003"/>
                    <a:pt x="1431444" y="1964003"/>
                  </a:cubicBezTo>
                  <a:cubicBezTo>
                    <a:pt x="1426344" y="1964003"/>
                    <a:pt x="1422208" y="1959868"/>
                    <a:pt x="1422208" y="1954767"/>
                  </a:cubicBezTo>
                  <a:cubicBezTo>
                    <a:pt x="1422208" y="1949666"/>
                    <a:pt x="1426344" y="1945531"/>
                    <a:pt x="1431444" y="1945531"/>
                  </a:cubicBezTo>
                  <a:close/>
                  <a:moveTo>
                    <a:pt x="6485106" y="1927062"/>
                  </a:moveTo>
                  <a:cubicBezTo>
                    <a:pt x="6498708" y="1927062"/>
                    <a:pt x="6509732" y="1938548"/>
                    <a:pt x="6509732" y="1952716"/>
                  </a:cubicBezTo>
                  <a:cubicBezTo>
                    <a:pt x="6509732" y="1966884"/>
                    <a:pt x="6498708" y="1978370"/>
                    <a:pt x="6485106" y="1978370"/>
                  </a:cubicBezTo>
                  <a:cubicBezTo>
                    <a:pt x="6471504" y="1978370"/>
                    <a:pt x="6460480" y="1966884"/>
                    <a:pt x="6460480" y="1952716"/>
                  </a:cubicBezTo>
                  <a:cubicBezTo>
                    <a:pt x="6460480" y="1938548"/>
                    <a:pt x="6471504" y="1927062"/>
                    <a:pt x="6485106" y="1927062"/>
                  </a:cubicBezTo>
                  <a:close/>
                  <a:moveTo>
                    <a:pt x="2498614" y="1890121"/>
                  </a:moveTo>
                  <a:cubicBezTo>
                    <a:pt x="2508248" y="1890121"/>
                    <a:pt x="2516060" y="1897931"/>
                    <a:pt x="2516060" y="1907566"/>
                  </a:cubicBezTo>
                  <a:cubicBezTo>
                    <a:pt x="2516060" y="1917201"/>
                    <a:pt x="2508248" y="1925011"/>
                    <a:pt x="2498614" y="1925011"/>
                  </a:cubicBezTo>
                  <a:cubicBezTo>
                    <a:pt x="2488980" y="1925011"/>
                    <a:pt x="2481168" y="1917201"/>
                    <a:pt x="2481168" y="1907566"/>
                  </a:cubicBezTo>
                  <a:cubicBezTo>
                    <a:pt x="2481168" y="1897931"/>
                    <a:pt x="2488980" y="1890121"/>
                    <a:pt x="2498614" y="1890121"/>
                  </a:cubicBezTo>
                  <a:close/>
                  <a:moveTo>
                    <a:pt x="5417936" y="1875755"/>
                  </a:moveTo>
                  <a:cubicBezTo>
                    <a:pt x="5434940" y="1875755"/>
                    <a:pt x="5448720" y="1889997"/>
                    <a:pt x="5448720" y="1907565"/>
                  </a:cubicBezTo>
                  <a:cubicBezTo>
                    <a:pt x="5448720" y="1925133"/>
                    <a:pt x="5434940" y="1939375"/>
                    <a:pt x="5417936" y="1939375"/>
                  </a:cubicBezTo>
                  <a:cubicBezTo>
                    <a:pt x="5400936" y="1939375"/>
                    <a:pt x="5387152" y="1925133"/>
                    <a:pt x="5387152" y="1907565"/>
                  </a:cubicBezTo>
                  <a:cubicBezTo>
                    <a:pt x="5387152" y="1889997"/>
                    <a:pt x="5400936" y="1875755"/>
                    <a:pt x="5417936" y="1875755"/>
                  </a:cubicBezTo>
                  <a:close/>
                  <a:moveTo>
                    <a:pt x="1692080" y="1861390"/>
                  </a:moveTo>
                  <a:cubicBezTo>
                    <a:pt x="1716448" y="1861390"/>
                    <a:pt x="1736204" y="1881145"/>
                    <a:pt x="1736204" y="1905514"/>
                  </a:cubicBezTo>
                  <a:cubicBezTo>
                    <a:pt x="1736204" y="1929883"/>
                    <a:pt x="1716448" y="1949638"/>
                    <a:pt x="1692080" y="1949638"/>
                  </a:cubicBezTo>
                  <a:cubicBezTo>
                    <a:pt x="1667712" y="1949638"/>
                    <a:pt x="1647956" y="1929883"/>
                    <a:pt x="1647956" y="1905514"/>
                  </a:cubicBezTo>
                  <a:cubicBezTo>
                    <a:pt x="1647956" y="1881145"/>
                    <a:pt x="1667712" y="1861390"/>
                    <a:pt x="1692080" y="1861390"/>
                  </a:cubicBezTo>
                  <a:close/>
                  <a:moveTo>
                    <a:pt x="6225496" y="1847023"/>
                  </a:moveTo>
                  <a:cubicBezTo>
                    <a:pt x="6256664" y="1847023"/>
                    <a:pt x="6281932" y="1872291"/>
                    <a:pt x="6281932" y="1903460"/>
                  </a:cubicBezTo>
                  <a:cubicBezTo>
                    <a:pt x="6281932" y="1934629"/>
                    <a:pt x="6256664" y="1959897"/>
                    <a:pt x="6225496" y="1959897"/>
                  </a:cubicBezTo>
                  <a:cubicBezTo>
                    <a:pt x="6194328" y="1959897"/>
                    <a:pt x="6169060" y="1934629"/>
                    <a:pt x="6169060" y="1903460"/>
                  </a:cubicBezTo>
                  <a:cubicBezTo>
                    <a:pt x="6169060" y="1872291"/>
                    <a:pt x="6194328" y="1847023"/>
                    <a:pt x="6225496" y="1847023"/>
                  </a:cubicBezTo>
                  <a:close/>
                  <a:moveTo>
                    <a:pt x="5956652" y="1832658"/>
                  </a:moveTo>
                  <a:cubicBezTo>
                    <a:pt x="5960620" y="1832658"/>
                    <a:pt x="5963836" y="1835874"/>
                    <a:pt x="5963836" y="1839841"/>
                  </a:cubicBezTo>
                  <a:cubicBezTo>
                    <a:pt x="5963836" y="1843808"/>
                    <a:pt x="5960620" y="1847024"/>
                    <a:pt x="5956652" y="1847024"/>
                  </a:cubicBezTo>
                  <a:cubicBezTo>
                    <a:pt x="5952684" y="1847024"/>
                    <a:pt x="5949468" y="1843808"/>
                    <a:pt x="5949468" y="1839841"/>
                  </a:cubicBezTo>
                  <a:cubicBezTo>
                    <a:pt x="5949468" y="1835874"/>
                    <a:pt x="5952684" y="1832658"/>
                    <a:pt x="5956652" y="1832658"/>
                  </a:cubicBezTo>
                  <a:close/>
                  <a:moveTo>
                    <a:pt x="1959896" y="1814187"/>
                  </a:moveTo>
                  <a:cubicBezTo>
                    <a:pt x="1974632" y="1814187"/>
                    <a:pt x="1986576" y="1826132"/>
                    <a:pt x="1986576" y="1840866"/>
                  </a:cubicBezTo>
                  <a:cubicBezTo>
                    <a:pt x="1986576" y="1855600"/>
                    <a:pt x="1974632" y="1867545"/>
                    <a:pt x="1959896" y="1867545"/>
                  </a:cubicBezTo>
                  <a:cubicBezTo>
                    <a:pt x="1945164" y="1867545"/>
                    <a:pt x="1933218" y="1855600"/>
                    <a:pt x="1933218" y="1840866"/>
                  </a:cubicBezTo>
                  <a:cubicBezTo>
                    <a:pt x="1933218" y="1826132"/>
                    <a:pt x="1945164" y="1814187"/>
                    <a:pt x="1959896" y="1814187"/>
                  </a:cubicBezTo>
                  <a:close/>
                  <a:moveTo>
                    <a:pt x="2228742" y="1760829"/>
                  </a:moveTo>
                  <a:cubicBezTo>
                    <a:pt x="2236676" y="1760829"/>
                    <a:pt x="2243108" y="1767261"/>
                    <a:pt x="2243108" y="1775195"/>
                  </a:cubicBezTo>
                  <a:cubicBezTo>
                    <a:pt x="2243108" y="1783129"/>
                    <a:pt x="2236676" y="1789561"/>
                    <a:pt x="2228742" y="1789561"/>
                  </a:cubicBezTo>
                  <a:cubicBezTo>
                    <a:pt x="2220808" y="1789561"/>
                    <a:pt x="2214376" y="1783129"/>
                    <a:pt x="2214376" y="1775195"/>
                  </a:cubicBezTo>
                  <a:cubicBezTo>
                    <a:pt x="2214376" y="1767261"/>
                    <a:pt x="2220808" y="1760829"/>
                    <a:pt x="2228742" y="1760829"/>
                  </a:cubicBezTo>
                  <a:close/>
                  <a:moveTo>
                    <a:pt x="1197488" y="1758777"/>
                  </a:moveTo>
                  <a:cubicBezTo>
                    <a:pt x="1201454" y="1758777"/>
                    <a:pt x="1204670" y="1761993"/>
                    <a:pt x="1204670" y="1765960"/>
                  </a:cubicBezTo>
                  <a:cubicBezTo>
                    <a:pt x="1204670" y="1769927"/>
                    <a:pt x="1201454" y="1773143"/>
                    <a:pt x="1197488" y="1773143"/>
                  </a:cubicBezTo>
                  <a:cubicBezTo>
                    <a:pt x="1193520" y="1773143"/>
                    <a:pt x="1190304" y="1769927"/>
                    <a:pt x="1190304" y="1765960"/>
                  </a:cubicBezTo>
                  <a:cubicBezTo>
                    <a:pt x="1190304" y="1761993"/>
                    <a:pt x="1193520" y="1758777"/>
                    <a:pt x="1197488" y="1758777"/>
                  </a:cubicBezTo>
                  <a:close/>
                  <a:moveTo>
                    <a:pt x="5687808" y="1744411"/>
                  </a:moveTo>
                  <a:cubicBezTo>
                    <a:pt x="5704244" y="1744411"/>
                    <a:pt x="5717566" y="1757734"/>
                    <a:pt x="5717566" y="1774169"/>
                  </a:cubicBezTo>
                  <a:cubicBezTo>
                    <a:pt x="5717566" y="1790604"/>
                    <a:pt x="5704244" y="1803927"/>
                    <a:pt x="5687808" y="1803927"/>
                  </a:cubicBezTo>
                  <a:cubicBezTo>
                    <a:pt x="5671372" y="1803927"/>
                    <a:pt x="5658050" y="1790604"/>
                    <a:pt x="5658050" y="1774169"/>
                  </a:cubicBezTo>
                  <a:cubicBezTo>
                    <a:pt x="5658050" y="1757734"/>
                    <a:pt x="5671372" y="1744411"/>
                    <a:pt x="5687808" y="1744411"/>
                  </a:cubicBezTo>
                  <a:close/>
                  <a:moveTo>
                    <a:pt x="6719064" y="1740306"/>
                  </a:moveTo>
                  <a:cubicBezTo>
                    <a:pt x="6731532" y="1740306"/>
                    <a:pt x="6741638" y="1750873"/>
                    <a:pt x="6741638" y="1763907"/>
                  </a:cubicBezTo>
                  <a:cubicBezTo>
                    <a:pt x="6741638" y="1776941"/>
                    <a:pt x="6731532" y="1787508"/>
                    <a:pt x="6719064" y="1787508"/>
                  </a:cubicBezTo>
                  <a:cubicBezTo>
                    <a:pt x="6706596" y="1787508"/>
                    <a:pt x="6696488" y="1776941"/>
                    <a:pt x="6696488" y="1763907"/>
                  </a:cubicBezTo>
                  <a:cubicBezTo>
                    <a:pt x="6696488" y="1750873"/>
                    <a:pt x="6706596" y="1740306"/>
                    <a:pt x="6719064" y="1740306"/>
                  </a:cubicBezTo>
                  <a:close/>
                  <a:moveTo>
                    <a:pt x="1449914" y="1682843"/>
                  </a:moveTo>
                  <a:cubicBezTo>
                    <a:pt x="1473150" y="1682843"/>
                    <a:pt x="1491986" y="1702138"/>
                    <a:pt x="1491986" y="1725940"/>
                  </a:cubicBezTo>
                  <a:cubicBezTo>
                    <a:pt x="1491986" y="1749742"/>
                    <a:pt x="1473150" y="1769037"/>
                    <a:pt x="1449914" y="1769037"/>
                  </a:cubicBezTo>
                  <a:cubicBezTo>
                    <a:pt x="1426678" y="1769037"/>
                    <a:pt x="1407842" y="1749742"/>
                    <a:pt x="1407842" y="1725940"/>
                  </a:cubicBezTo>
                  <a:cubicBezTo>
                    <a:pt x="1407842" y="1702138"/>
                    <a:pt x="1426678" y="1682843"/>
                    <a:pt x="1449914" y="1682843"/>
                  </a:cubicBezTo>
                  <a:close/>
                  <a:moveTo>
                    <a:pt x="6467662" y="1668478"/>
                  </a:moveTo>
                  <a:cubicBezTo>
                    <a:pt x="6498832" y="1668478"/>
                    <a:pt x="6524100" y="1693286"/>
                    <a:pt x="6524100" y="1723889"/>
                  </a:cubicBezTo>
                  <a:cubicBezTo>
                    <a:pt x="6524100" y="1754492"/>
                    <a:pt x="6498832" y="1779300"/>
                    <a:pt x="6467662" y="1779300"/>
                  </a:cubicBezTo>
                  <a:cubicBezTo>
                    <a:pt x="6436492" y="1779300"/>
                    <a:pt x="6411224" y="1754492"/>
                    <a:pt x="6411224" y="1723889"/>
                  </a:cubicBezTo>
                  <a:cubicBezTo>
                    <a:pt x="6411224" y="1693286"/>
                    <a:pt x="6436492" y="1668478"/>
                    <a:pt x="6467662" y="1668478"/>
                  </a:cubicBezTo>
                  <a:close/>
                  <a:moveTo>
                    <a:pt x="6207028" y="1666425"/>
                  </a:moveTo>
                  <a:cubicBezTo>
                    <a:pt x="6210994" y="1666425"/>
                    <a:pt x="6214210" y="1669641"/>
                    <a:pt x="6214210" y="1673608"/>
                  </a:cubicBezTo>
                  <a:cubicBezTo>
                    <a:pt x="6214210" y="1677575"/>
                    <a:pt x="6210994" y="1680791"/>
                    <a:pt x="6207028" y="1680791"/>
                  </a:cubicBezTo>
                  <a:cubicBezTo>
                    <a:pt x="6203060" y="1680791"/>
                    <a:pt x="6199844" y="1677575"/>
                    <a:pt x="6199844" y="1673608"/>
                  </a:cubicBezTo>
                  <a:cubicBezTo>
                    <a:pt x="6199844" y="1669641"/>
                    <a:pt x="6203060" y="1666425"/>
                    <a:pt x="6207028" y="1666425"/>
                  </a:cubicBezTo>
                  <a:close/>
                  <a:moveTo>
                    <a:pt x="1709524" y="1641798"/>
                  </a:moveTo>
                  <a:cubicBezTo>
                    <a:pt x="1726524" y="1641798"/>
                    <a:pt x="1740308" y="1656040"/>
                    <a:pt x="1740308" y="1673608"/>
                  </a:cubicBezTo>
                  <a:cubicBezTo>
                    <a:pt x="1740308" y="1691176"/>
                    <a:pt x="1726524" y="1705418"/>
                    <a:pt x="1709524" y="1705418"/>
                  </a:cubicBezTo>
                  <a:cubicBezTo>
                    <a:pt x="1692520" y="1705418"/>
                    <a:pt x="1678740" y="1691176"/>
                    <a:pt x="1678740" y="1673608"/>
                  </a:cubicBezTo>
                  <a:cubicBezTo>
                    <a:pt x="1678740" y="1656040"/>
                    <a:pt x="1692520" y="1641798"/>
                    <a:pt x="1709524" y="1641798"/>
                  </a:cubicBezTo>
                  <a:close/>
                  <a:moveTo>
                    <a:pt x="1971186" y="1611015"/>
                  </a:moveTo>
                  <a:cubicBezTo>
                    <a:pt x="1977420" y="1611015"/>
                    <a:pt x="1982474" y="1615609"/>
                    <a:pt x="1982474" y="1621276"/>
                  </a:cubicBezTo>
                  <a:cubicBezTo>
                    <a:pt x="1982474" y="1626943"/>
                    <a:pt x="1977420" y="1631537"/>
                    <a:pt x="1971186" y="1631537"/>
                  </a:cubicBezTo>
                  <a:cubicBezTo>
                    <a:pt x="1964952" y="1631537"/>
                    <a:pt x="1959898" y="1626943"/>
                    <a:pt x="1959898" y="1621276"/>
                  </a:cubicBezTo>
                  <a:cubicBezTo>
                    <a:pt x="1959898" y="1615609"/>
                    <a:pt x="1964952" y="1611015"/>
                    <a:pt x="1971186" y="1611015"/>
                  </a:cubicBezTo>
                  <a:close/>
                  <a:moveTo>
                    <a:pt x="5945364" y="1590493"/>
                  </a:moveTo>
                  <a:cubicBezTo>
                    <a:pt x="5961232" y="1590493"/>
                    <a:pt x="5974096" y="1603816"/>
                    <a:pt x="5974096" y="1620251"/>
                  </a:cubicBezTo>
                  <a:cubicBezTo>
                    <a:pt x="5974096" y="1636686"/>
                    <a:pt x="5961232" y="1650009"/>
                    <a:pt x="5945364" y="1650009"/>
                  </a:cubicBezTo>
                  <a:cubicBezTo>
                    <a:pt x="5929496" y="1650009"/>
                    <a:pt x="5916632" y="1636686"/>
                    <a:pt x="5916632" y="1620251"/>
                  </a:cubicBezTo>
                  <a:cubicBezTo>
                    <a:pt x="5916632" y="1603816"/>
                    <a:pt x="5929496" y="1590493"/>
                    <a:pt x="5945364" y="1590493"/>
                  </a:cubicBezTo>
                  <a:close/>
                  <a:moveTo>
                    <a:pt x="976872" y="1555604"/>
                  </a:moveTo>
                  <a:cubicBezTo>
                    <a:pt x="980272" y="1555604"/>
                    <a:pt x="983028" y="1557901"/>
                    <a:pt x="983028" y="1560735"/>
                  </a:cubicBezTo>
                  <a:cubicBezTo>
                    <a:pt x="983028" y="1563569"/>
                    <a:pt x="980272" y="1565866"/>
                    <a:pt x="976872" y="1565866"/>
                  </a:cubicBezTo>
                  <a:cubicBezTo>
                    <a:pt x="973472" y="1565866"/>
                    <a:pt x="970714" y="1563569"/>
                    <a:pt x="970714" y="1560735"/>
                  </a:cubicBezTo>
                  <a:cubicBezTo>
                    <a:pt x="970714" y="1557901"/>
                    <a:pt x="973472" y="1555604"/>
                    <a:pt x="976872" y="1555604"/>
                  </a:cubicBezTo>
                  <a:close/>
                  <a:moveTo>
                    <a:pt x="6939680" y="1537134"/>
                  </a:moveTo>
                  <a:cubicBezTo>
                    <a:pt x="6951580" y="1537134"/>
                    <a:pt x="6961228" y="1546782"/>
                    <a:pt x="6961228" y="1558683"/>
                  </a:cubicBezTo>
                  <a:cubicBezTo>
                    <a:pt x="6961228" y="1570584"/>
                    <a:pt x="6951580" y="1580232"/>
                    <a:pt x="6939680" y="1580232"/>
                  </a:cubicBezTo>
                  <a:cubicBezTo>
                    <a:pt x="6927780" y="1580232"/>
                    <a:pt x="6918132" y="1570584"/>
                    <a:pt x="6918132" y="1558683"/>
                  </a:cubicBezTo>
                  <a:cubicBezTo>
                    <a:pt x="6918132" y="1546782"/>
                    <a:pt x="6927780" y="1537134"/>
                    <a:pt x="6939680" y="1537134"/>
                  </a:cubicBezTo>
                  <a:close/>
                  <a:moveTo>
                    <a:pt x="1221088" y="1487880"/>
                  </a:moveTo>
                  <a:cubicBezTo>
                    <a:pt x="1243756" y="1487880"/>
                    <a:pt x="1262132" y="1506256"/>
                    <a:pt x="1262132" y="1528925"/>
                  </a:cubicBezTo>
                  <a:cubicBezTo>
                    <a:pt x="1262132" y="1551594"/>
                    <a:pt x="1243756" y="1569970"/>
                    <a:pt x="1221088" y="1569970"/>
                  </a:cubicBezTo>
                  <a:cubicBezTo>
                    <a:pt x="1198420" y="1569970"/>
                    <a:pt x="1180044" y="1551594"/>
                    <a:pt x="1180044" y="1528925"/>
                  </a:cubicBezTo>
                  <a:cubicBezTo>
                    <a:pt x="1180044" y="1506256"/>
                    <a:pt x="1198420" y="1487880"/>
                    <a:pt x="1221088" y="1487880"/>
                  </a:cubicBezTo>
                  <a:close/>
                  <a:moveTo>
                    <a:pt x="6440984" y="1479671"/>
                  </a:moveTo>
                  <a:cubicBezTo>
                    <a:pt x="6444950" y="1479671"/>
                    <a:pt x="6448166" y="1482887"/>
                    <a:pt x="6448166" y="1486854"/>
                  </a:cubicBezTo>
                  <a:cubicBezTo>
                    <a:pt x="6448166" y="1490821"/>
                    <a:pt x="6444950" y="1494037"/>
                    <a:pt x="6440984" y="1494037"/>
                  </a:cubicBezTo>
                  <a:cubicBezTo>
                    <a:pt x="6437016" y="1494037"/>
                    <a:pt x="6433800" y="1490821"/>
                    <a:pt x="6433800" y="1486854"/>
                  </a:cubicBezTo>
                  <a:cubicBezTo>
                    <a:pt x="6433800" y="1482887"/>
                    <a:pt x="6437016" y="1479671"/>
                    <a:pt x="6440984" y="1479671"/>
                  </a:cubicBezTo>
                  <a:close/>
                  <a:moveTo>
                    <a:pt x="6695460" y="1473514"/>
                  </a:moveTo>
                  <a:cubicBezTo>
                    <a:pt x="6725496" y="1473514"/>
                    <a:pt x="6749846" y="1497863"/>
                    <a:pt x="6749846" y="1527899"/>
                  </a:cubicBezTo>
                  <a:cubicBezTo>
                    <a:pt x="6749846" y="1557935"/>
                    <a:pt x="6725496" y="1582284"/>
                    <a:pt x="6695460" y="1582284"/>
                  </a:cubicBezTo>
                  <a:cubicBezTo>
                    <a:pt x="6665424" y="1582284"/>
                    <a:pt x="6641076" y="1557935"/>
                    <a:pt x="6641076" y="1527899"/>
                  </a:cubicBezTo>
                  <a:cubicBezTo>
                    <a:pt x="6641076" y="1497863"/>
                    <a:pt x="6665424" y="1473514"/>
                    <a:pt x="6695460" y="1473514"/>
                  </a:cubicBezTo>
                  <a:close/>
                  <a:moveTo>
                    <a:pt x="1474540" y="1452992"/>
                  </a:moveTo>
                  <a:cubicBezTo>
                    <a:pt x="1493244" y="1452992"/>
                    <a:pt x="1508404" y="1468612"/>
                    <a:pt x="1508404" y="1487880"/>
                  </a:cubicBezTo>
                  <a:cubicBezTo>
                    <a:pt x="1508404" y="1507148"/>
                    <a:pt x="1493244" y="1522768"/>
                    <a:pt x="1474540" y="1522768"/>
                  </a:cubicBezTo>
                  <a:cubicBezTo>
                    <a:pt x="1455840" y="1522768"/>
                    <a:pt x="1440678" y="1507148"/>
                    <a:pt x="1440678" y="1487880"/>
                  </a:cubicBezTo>
                  <a:cubicBezTo>
                    <a:pt x="1440678" y="1468612"/>
                    <a:pt x="1455840" y="1452992"/>
                    <a:pt x="1474540" y="1452992"/>
                  </a:cubicBezTo>
                  <a:close/>
                  <a:moveTo>
                    <a:pt x="1726968" y="1438626"/>
                  </a:moveTo>
                  <a:cubicBezTo>
                    <a:pt x="1730934" y="1438626"/>
                    <a:pt x="1734150" y="1442301"/>
                    <a:pt x="1734150" y="1446835"/>
                  </a:cubicBezTo>
                  <a:cubicBezTo>
                    <a:pt x="1734150" y="1451369"/>
                    <a:pt x="1730934" y="1455044"/>
                    <a:pt x="1726968" y="1455044"/>
                  </a:cubicBezTo>
                  <a:cubicBezTo>
                    <a:pt x="1723000" y="1455044"/>
                    <a:pt x="1719784" y="1451369"/>
                    <a:pt x="1719784" y="1446835"/>
                  </a:cubicBezTo>
                  <a:cubicBezTo>
                    <a:pt x="1719784" y="1442301"/>
                    <a:pt x="1723000" y="1438626"/>
                    <a:pt x="1726968" y="1438626"/>
                  </a:cubicBezTo>
                  <a:close/>
                  <a:moveTo>
                    <a:pt x="6189582" y="1418104"/>
                  </a:moveTo>
                  <a:cubicBezTo>
                    <a:pt x="6205450" y="1418104"/>
                    <a:pt x="6218314" y="1430508"/>
                    <a:pt x="6218314" y="1445810"/>
                  </a:cubicBezTo>
                  <a:cubicBezTo>
                    <a:pt x="6218314" y="1461112"/>
                    <a:pt x="6205450" y="1473516"/>
                    <a:pt x="6189582" y="1473516"/>
                  </a:cubicBezTo>
                  <a:cubicBezTo>
                    <a:pt x="6173714" y="1473516"/>
                    <a:pt x="6160850" y="1461112"/>
                    <a:pt x="6160850" y="1445810"/>
                  </a:cubicBezTo>
                  <a:cubicBezTo>
                    <a:pt x="6160850" y="1430508"/>
                    <a:pt x="6173714" y="1418104"/>
                    <a:pt x="6189582" y="1418104"/>
                  </a:cubicBezTo>
                  <a:close/>
                  <a:moveTo>
                    <a:pt x="772672" y="1336014"/>
                  </a:moveTo>
                  <a:cubicBezTo>
                    <a:pt x="774372" y="1336014"/>
                    <a:pt x="775752" y="1337852"/>
                    <a:pt x="775752" y="1340119"/>
                  </a:cubicBezTo>
                  <a:cubicBezTo>
                    <a:pt x="775752" y="1342386"/>
                    <a:pt x="774372" y="1344224"/>
                    <a:pt x="772672" y="1344224"/>
                  </a:cubicBezTo>
                  <a:cubicBezTo>
                    <a:pt x="770972" y="1344224"/>
                    <a:pt x="769592" y="1342386"/>
                    <a:pt x="769592" y="1340119"/>
                  </a:cubicBezTo>
                  <a:cubicBezTo>
                    <a:pt x="769592" y="1337852"/>
                    <a:pt x="770972" y="1336014"/>
                    <a:pt x="772672" y="1336014"/>
                  </a:cubicBezTo>
                  <a:close/>
                  <a:moveTo>
                    <a:pt x="7144904" y="1319596"/>
                  </a:moveTo>
                  <a:cubicBezTo>
                    <a:pt x="7155672" y="1319596"/>
                    <a:pt x="7164400" y="1328325"/>
                    <a:pt x="7164400" y="1339093"/>
                  </a:cubicBezTo>
                  <a:cubicBezTo>
                    <a:pt x="7164400" y="1349861"/>
                    <a:pt x="7155672" y="1358590"/>
                    <a:pt x="7144904" y="1358590"/>
                  </a:cubicBezTo>
                  <a:cubicBezTo>
                    <a:pt x="7134136" y="1358590"/>
                    <a:pt x="7125408" y="1349861"/>
                    <a:pt x="7125408" y="1339093"/>
                  </a:cubicBezTo>
                  <a:cubicBezTo>
                    <a:pt x="7125408" y="1328325"/>
                    <a:pt x="7134136" y="1319596"/>
                    <a:pt x="7144904" y="1319596"/>
                  </a:cubicBezTo>
                  <a:close/>
                  <a:moveTo>
                    <a:pt x="1009708" y="1278551"/>
                  </a:moveTo>
                  <a:cubicBezTo>
                    <a:pt x="1031242" y="1278551"/>
                    <a:pt x="1048700" y="1296009"/>
                    <a:pt x="1048700" y="1317544"/>
                  </a:cubicBezTo>
                  <a:cubicBezTo>
                    <a:pt x="1048700" y="1339079"/>
                    <a:pt x="1031242" y="1356537"/>
                    <a:pt x="1009708" y="1356537"/>
                  </a:cubicBezTo>
                  <a:cubicBezTo>
                    <a:pt x="988172" y="1356537"/>
                    <a:pt x="970714" y="1339079"/>
                    <a:pt x="970714" y="1317544"/>
                  </a:cubicBezTo>
                  <a:cubicBezTo>
                    <a:pt x="970714" y="1296009"/>
                    <a:pt x="988172" y="1278551"/>
                    <a:pt x="1009708" y="1278551"/>
                  </a:cubicBezTo>
                  <a:close/>
                  <a:moveTo>
                    <a:pt x="6662626" y="1276498"/>
                  </a:moveTo>
                  <a:cubicBezTo>
                    <a:pt x="6666592" y="1276498"/>
                    <a:pt x="6669808" y="1279714"/>
                    <a:pt x="6669808" y="1283681"/>
                  </a:cubicBezTo>
                  <a:cubicBezTo>
                    <a:pt x="6669808" y="1287648"/>
                    <a:pt x="6666592" y="1290864"/>
                    <a:pt x="6662626" y="1290864"/>
                  </a:cubicBezTo>
                  <a:cubicBezTo>
                    <a:pt x="6658660" y="1290864"/>
                    <a:pt x="6655444" y="1287648"/>
                    <a:pt x="6655444" y="1283681"/>
                  </a:cubicBezTo>
                  <a:cubicBezTo>
                    <a:pt x="6655444" y="1279714"/>
                    <a:pt x="6658660" y="1276498"/>
                    <a:pt x="6662626" y="1276498"/>
                  </a:cubicBezTo>
                  <a:close/>
                  <a:moveTo>
                    <a:pt x="6907868" y="1262133"/>
                  </a:moveTo>
                  <a:cubicBezTo>
                    <a:pt x="6937338" y="1262133"/>
                    <a:pt x="6961228" y="1286023"/>
                    <a:pt x="6961228" y="1315492"/>
                  </a:cubicBezTo>
                  <a:cubicBezTo>
                    <a:pt x="6961228" y="1344961"/>
                    <a:pt x="6937338" y="1368851"/>
                    <a:pt x="6907868" y="1368851"/>
                  </a:cubicBezTo>
                  <a:cubicBezTo>
                    <a:pt x="6878400" y="1368851"/>
                    <a:pt x="6854510" y="1344961"/>
                    <a:pt x="6854510" y="1315492"/>
                  </a:cubicBezTo>
                  <a:cubicBezTo>
                    <a:pt x="6854510" y="1286023"/>
                    <a:pt x="6878400" y="1262133"/>
                    <a:pt x="6907868" y="1262133"/>
                  </a:cubicBezTo>
                  <a:close/>
                  <a:moveTo>
                    <a:pt x="1498142" y="1247767"/>
                  </a:moveTo>
                  <a:cubicBezTo>
                    <a:pt x="1501542" y="1247767"/>
                    <a:pt x="1504300" y="1250064"/>
                    <a:pt x="1504300" y="1252898"/>
                  </a:cubicBezTo>
                  <a:cubicBezTo>
                    <a:pt x="1504300" y="1255732"/>
                    <a:pt x="1501542" y="1258029"/>
                    <a:pt x="1498142" y="1258029"/>
                  </a:cubicBezTo>
                  <a:cubicBezTo>
                    <a:pt x="1494742" y="1258029"/>
                    <a:pt x="1491984" y="1255732"/>
                    <a:pt x="1491984" y="1252898"/>
                  </a:cubicBezTo>
                  <a:cubicBezTo>
                    <a:pt x="1491984" y="1250064"/>
                    <a:pt x="1494742" y="1247767"/>
                    <a:pt x="1498142" y="1247767"/>
                  </a:cubicBezTo>
                  <a:close/>
                  <a:moveTo>
                    <a:pt x="1254950" y="1245715"/>
                  </a:moveTo>
                  <a:cubicBezTo>
                    <a:pt x="1275920" y="1245715"/>
                    <a:pt x="1292916" y="1262713"/>
                    <a:pt x="1292916" y="1283682"/>
                  </a:cubicBezTo>
                  <a:cubicBezTo>
                    <a:pt x="1292916" y="1304651"/>
                    <a:pt x="1275920" y="1321649"/>
                    <a:pt x="1254950" y="1321649"/>
                  </a:cubicBezTo>
                  <a:cubicBezTo>
                    <a:pt x="1233980" y="1321649"/>
                    <a:pt x="1216984" y="1304651"/>
                    <a:pt x="1216984" y="1283682"/>
                  </a:cubicBezTo>
                  <a:cubicBezTo>
                    <a:pt x="1216984" y="1262713"/>
                    <a:pt x="1233980" y="1245715"/>
                    <a:pt x="1254950" y="1245715"/>
                  </a:cubicBezTo>
                  <a:close/>
                  <a:moveTo>
                    <a:pt x="6419434" y="1223140"/>
                  </a:moveTo>
                  <a:cubicBezTo>
                    <a:pt x="6435302" y="1223140"/>
                    <a:pt x="6448166" y="1236004"/>
                    <a:pt x="6448166" y="1251872"/>
                  </a:cubicBezTo>
                  <a:cubicBezTo>
                    <a:pt x="6448166" y="1267740"/>
                    <a:pt x="6435302" y="1280604"/>
                    <a:pt x="6419434" y="1280604"/>
                  </a:cubicBezTo>
                  <a:cubicBezTo>
                    <a:pt x="6403566" y="1280604"/>
                    <a:pt x="6390702" y="1267740"/>
                    <a:pt x="6390702" y="1251872"/>
                  </a:cubicBezTo>
                  <a:cubicBezTo>
                    <a:pt x="6390702" y="1236004"/>
                    <a:pt x="6403566" y="1223140"/>
                    <a:pt x="6419434" y="1223140"/>
                  </a:cubicBezTo>
                  <a:close/>
                  <a:moveTo>
                    <a:pt x="582838" y="1104109"/>
                  </a:moveTo>
                  <a:cubicBezTo>
                    <a:pt x="585106" y="1104109"/>
                    <a:pt x="586944" y="1105487"/>
                    <a:pt x="586944" y="1107188"/>
                  </a:cubicBezTo>
                  <a:cubicBezTo>
                    <a:pt x="586944" y="1108888"/>
                    <a:pt x="585106" y="1110267"/>
                    <a:pt x="582838" y="1110267"/>
                  </a:cubicBezTo>
                  <a:cubicBezTo>
                    <a:pt x="580570" y="1110267"/>
                    <a:pt x="578732" y="1108888"/>
                    <a:pt x="578732" y="1107188"/>
                  </a:cubicBezTo>
                  <a:cubicBezTo>
                    <a:pt x="578732" y="1105487"/>
                    <a:pt x="580570" y="1104109"/>
                    <a:pt x="582838" y="1104109"/>
                  </a:cubicBezTo>
                  <a:close/>
                  <a:moveTo>
                    <a:pt x="7333712" y="1087691"/>
                  </a:moveTo>
                  <a:cubicBezTo>
                    <a:pt x="7343348" y="1087691"/>
                    <a:pt x="7351156" y="1095501"/>
                    <a:pt x="7351156" y="1105136"/>
                  </a:cubicBezTo>
                  <a:cubicBezTo>
                    <a:pt x="7351156" y="1114771"/>
                    <a:pt x="7343348" y="1122581"/>
                    <a:pt x="7333712" y="1122581"/>
                  </a:cubicBezTo>
                  <a:cubicBezTo>
                    <a:pt x="7324076" y="1122581"/>
                    <a:pt x="7316268" y="1114771"/>
                    <a:pt x="7316268" y="1105136"/>
                  </a:cubicBezTo>
                  <a:cubicBezTo>
                    <a:pt x="7316268" y="1095501"/>
                    <a:pt x="7324076" y="1087691"/>
                    <a:pt x="7333712" y="1087691"/>
                  </a:cubicBezTo>
                  <a:close/>
                  <a:moveTo>
                    <a:pt x="6865798" y="1054855"/>
                  </a:moveTo>
                  <a:cubicBezTo>
                    <a:pt x="6869764" y="1054855"/>
                    <a:pt x="6872980" y="1058530"/>
                    <a:pt x="6872980" y="1063064"/>
                  </a:cubicBezTo>
                  <a:cubicBezTo>
                    <a:pt x="6872980" y="1067598"/>
                    <a:pt x="6869764" y="1071273"/>
                    <a:pt x="6865798" y="1071273"/>
                  </a:cubicBezTo>
                  <a:cubicBezTo>
                    <a:pt x="6861832" y="1071273"/>
                    <a:pt x="6858616" y="1067598"/>
                    <a:pt x="6858616" y="1063064"/>
                  </a:cubicBezTo>
                  <a:cubicBezTo>
                    <a:pt x="6858616" y="1058530"/>
                    <a:pt x="6861832" y="1054855"/>
                    <a:pt x="6865798" y="1054855"/>
                  </a:cubicBezTo>
                  <a:close/>
                  <a:moveTo>
                    <a:pt x="812690" y="1050751"/>
                  </a:moveTo>
                  <a:cubicBezTo>
                    <a:pt x="833092" y="1050751"/>
                    <a:pt x="849632" y="1067749"/>
                    <a:pt x="849632" y="1088718"/>
                  </a:cubicBezTo>
                  <a:cubicBezTo>
                    <a:pt x="849632" y="1109687"/>
                    <a:pt x="833092" y="1126685"/>
                    <a:pt x="812690" y="1126685"/>
                  </a:cubicBezTo>
                  <a:cubicBezTo>
                    <a:pt x="792288" y="1126685"/>
                    <a:pt x="775748" y="1109687"/>
                    <a:pt x="775748" y="1088718"/>
                  </a:cubicBezTo>
                  <a:cubicBezTo>
                    <a:pt x="775748" y="1067749"/>
                    <a:pt x="792288" y="1050751"/>
                    <a:pt x="812690" y="1050751"/>
                  </a:cubicBezTo>
                  <a:close/>
                  <a:moveTo>
                    <a:pt x="7104884" y="1036386"/>
                  </a:moveTo>
                  <a:cubicBezTo>
                    <a:pt x="7133220" y="1036386"/>
                    <a:pt x="7156192" y="1059356"/>
                    <a:pt x="7156192" y="1087692"/>
                  </a:cubicBezTo>
                  <a:cubicBezTo>
                    <a:pt x="7156192" y="1116028"/>
                    <a:pt x="7133220" y="1138998"/>
                    <a:pt x="7104884" y="1138998"/>
                  </a:cubicBezTo>
                  <a:cubicBezTo>
                    <a:pt x="7076548" y="1138998"/>
                    <a:pt x="7053580" y="1116028"/>
                    <a:pt x="7053580" y="1087692"/>
                  </a:cubicBezTo>
                  <a:cubicBezTo>
                    <a:pt x="7053580" y="1059356"/>
                    <a:pt x="7076548" y="1036386"/>
                    <a:pt x="7104884" y="1036386"/>
                  </a:cubicBezTo>
                  <a:close/>
                  <a:moveTo>
                    <a:pt x="1284708" y="1036386"/>
                  </a:moveTo>
                  <a:cubicBezTo>
                    <a:pt x="1286976" y="1036386"/>
                    <a:pt x="1288814" y="1038224"/>
                    <a:pt x="1288814" y="1040491"/>
                  </a:cubicBezTo>
                  <a:cubicBezTo>
                    <a:pt x="1288814" y="1042758"/>
                    <a:pt x="1286976" y="1044596"/>
                    <a:pt x="1284708" y="1044596"/>
                  </a:cubicBezTo>
                  <a:cubicBezTo>
                    <a:pt x="1282440" y="1044596"/>
                    <a:pt x="1280604" y="1042758"/>
                    <a:pt x="1280604" y="1040491"/>
                  </a:cubicBezTo>
                  <a:cubicBezTo>
                    <a:pt x="1280604" y="1038224"/>
                    <a:pt x="1282440" y="1036386"/>
                    <a:pt x="1284708" y="1036386"/>
                  </a:cubicBezTo>
                  <a:close/>
                  <a:moveTo>
                    <a:pt x="1050752" y="1022019"/>
                  </a:moveTo>
                  <a:cubicBezTo>
                    <a:pt x="1073420" y="1022019"/>
                    <a:pt x="1091796" y="1040395"/>
                    <a:pt x="1091796" y="1063064"/>
                  </a:cubicBezTo>
                  <a:cubicBezTo>
                    <a:pt x="1091796" y="1085733"/>
                    <a:pt x="1073420" y="1104109"/>
                    <a:pt x="1050752" y="1104109"/>
                  </a:cubicBezTo>
                  <a:cubicBezTo>
                    <a:pt x="1028082" y="1104109"/>
                    <a:pt x="1009706" y="1085733"/>
                    <a:pt x="1009706" y="1063064"/>
                  </a:cubicBezTo>
                  <a:cubicBezTo>
                    <a:pt x="1009706" y="1040395"/>
                    <a:pt x="1028082" y="1022019"/>
                    <a:pt x="1050752" y="1022019"/>
                  </a:cubicBezTo>
                  <a:close/>
                  <a:moveTo>
                    <a:pt x="6630816" y="1011759"/>
                  </a:moveTo>
                  <a:cubicBezTo>
                    <a:pt x="6646684" y="1011759"/>
                    <a:pt x="6659548" y="1024623"/>
                    <a:pt x="6659548" y="1040491"/>
                  </a:cubicBezTo>
                  <a:cubicBezTo>
                    <a:pt x="6659548" y="1056359"/>
                    <a:pt x="6646684" y="1069223"/>
                    <a:pt x="6630816" y="1069223"/>
                  </a:cubicBezTo>
                  <a:cubicBezTo>
                    <a:pt x="6614948" y="1069223"/>
                    <a:pt x="6602084" y="1056359"/>
                    <a:pt x="6602084" y="1040491"/>
                  </a:cubicBezTo>
                  <a:cubicBezTo>
                    <a:pt x="6602084" y="1024623"/>
                    <a:pt x="6614948" y="1011759"/>
                    <a:pt x="6630816" y="1011759"/>
                  </a:cubicBezTo>
                  <a:close/>
                  <a:moveTo>
                    <a:pt x="411476" y="855788"/>
                  </a:moveTo>
                  <a:cubicBezTo>
                    <a:pt x="413176" y="855788"/>
                    <a:pt x="414556" y="857626"/>
                    <a:pt x="414556" y="859893"/>
                  </a:cubicBezTo>
                  <a:cubicBezTo>
                    <a:pt x="414556" y="862160"/>
                    <a:pt x="413176" y="863998"/>
                    <a:pt x="411476" y="863998"/>
                  </a:cubicBezTo>
                  <a:cubicBezTo>
                    <a:pt x="409776" y="863998"/>
                    <a:pt x="408396" y="862160"/>
                    <a:pt x="408396" y="859893"/>
                  </a:cubicBezTo>
                  <a:cubicBezTo>
                    <a:pt x="408396" y="857626"/>
                    <a:pt x="409776" y="855788"/>
                    <a:pt x="411476" y="855788"/>
                  </a:cubicBezTo>
                  <a:close/>
                  <a:moveTo>
                    <a:pt x="7506100" y="843474"/>
                  </a:moveTo>
                  <a:cubicBezTo>
                    <a:pt x="7514600" y="843474"/>
                    <a:pt x="7521492" y="850365"/>
                    <a:pt x="7521492" y="858866"/>
                  </a:cubicBezTo>
                  <a:cubicBezTo>
                    <a:pt x="7521492" y="867367"/>
                    <a:pt x="7514600" y="874258"/>
                    <a:pt x="7506100" y="874258"/>
                  </a:cubicBezTo>
                  <a:cubicBezTo>
                    <a:pt x="7497600" y="874258"/>
                    <a:pt x="7490708" y="867367"/>
                    <a:pt x="7490708" y="858866"/>
                  </a:cubicBezTo>
                  <a:cubicBezTo>
                    <a:pt x="7490708" y="850365"/>
                    <a:pt x="7497600" y="843474"/>
                    <a:pt x="7506100" y="843474"/>
                  </a:cubicBezTo>
                  <a:close/>
                  <a:moveTo>
                    <a:pt x="7052552" y="818847"/>
                  </a:moveTo>
                  <a:cubicBezTo>
                    <a:pt x="7057654" y="818847"/>
                    <a:pt x="7061788" y="822522"/>
                    <a:pt x="7061788" y="827056"/>
                  </a:cubicBezTo>
                  <a:cubicBezTo>
                    <a:pt x="7061788" y="831590"/>
                    <a:pt x="7057654" y="835265"/>
                    <a:pt x="7052552" y="835265"/>
                  </a:cubicBezTo>
                  <a:cubicBezTo>
                    <a:pt x="7047452" y="835265"/>
                    <a:pt x="7043316" y="831590"/>
                    <a:pt x="7043316" y="827056"/>
                  </a:cubicBezTo>
                  <a:cubicBezTo>
                    <a:pt x="7043316" y="822522"/>
                    <a:pt x="7047452" y="818847"/>
                    <a:pt x="7052552" y="818847"/>
                  </a:cubicBezTo>
                  <a:close/>
                  <a:moveTo>
                    <a:pt x="1091796" y="810638"/>
                  </a:moveTo>
                  <a:cubicBezTo>
                    <a:pt x="1092930" y="810638"/>
                    <a:pt x="1093848" y="811557"/>
                    <a:pt x="1093848" y="812690"/>
                  </a:cubicBezTo>
                  <a:cubicBezTo>
                    <a:pt x="1093848" y="813823"/>
                    <a:pt x="1092930" y="814742"/>
                    <a:pt x="1091796" y="814742"/>
                  </a:cubicBezTo>
                  <a:cubicBezTo>
                    <a:pt x="1090662" y="814742"/>
                    <a:pt x="1089744" y="813823"/>
                    <a:pt x="1089744" y="812690"/>
                  </a:cubicBezTo>
                  <a:cubicBezTo>
                    <a:pt x="1089744" y="811557"/>
                    <a:pt x="1090662" y="810638"/>
                    <a:pt x="1091796" y="810638"/>
                  </a:cubicBezTo>
                  <a:close/>
                  <a:moveTo>
                    <a:pt x="633120" y="810638"/>
                  </a:moveTo>
                  <a:cubicBezTo>
                    <a:pt x="652954" y="810638"/>
                    <a:pt x="669034" y="827177"/>
                    <a:pt x="669034" y="847579"/>
                  </a:cubicBezTo>
                  <a:cubicBezTo>
                    <a:pt x="669034" y="867981"/>
                    <a:pt x="652954" y="884520"/>
                    <a:pt x="633120" y="884520"/>
                  </a:cubicBezTo>
                  <a:cubicBezTo>
                    <a:pt x="613284" y="884520"/>
                    <a:pt x="597204" y="867981"/>
                    <a:pt x="597204" y="847579"/>
                  </a:cubicBezTo>
                  <a:cubicBezTo>
                    <a:pt x="597204" y="827177"/>
                    <a:pt x="613284" y="810638"/>
                    <a:pt x="633120" y="810638"/>
                  </a:cubicBezTo>
                  <a:close/>
                  <a:moveTo>
                    <a:pt x="7283432" y="796272"/>
                  </a:moveTo>
                  <a:cubicBezTo>
                    <a:pt x="7310632" y="796272"/>
                    <a:pt x="7332684" y="818784"/>
                    <a:pt x="7332684" y="846553"/>
                  </a:cubicBezTo>
                  <a:cubicBezTo>
                    <a:pt x="7332684" y="874322"/>
                    <a:pt x="7310632" y="896834"/>
                    <a:pt x="7283432" y="896834"/>
                  </a:cubicBezTo>
                  <a:cubicBezTo>
                    <a:pt x="7256228" y="896834"/>
                    <a:pt x="7234176" y="874322"/>
                    <a:pt x="7234176" y="846553"/>
                  </a:cubicBezTo>
                  <a:cubicBezTo>
                    <a:pt x="7234176" y="818784"/>
                    <a:pt x="7256228" y="796272"/>
                    <a:pt x="7283432" y="796272"/>
                  </a:cubicBezTo>
                  <a:close/>
                  <a:moveTo>
                    <a:pt x="863996" y="786011"/>
                  </a:moveTo>
                  <a:cubicBezTo>
                    <a:pt x="887798" y="786011"/>
                    <a:pt x="907092" y="805306"/>
                    <a:pt x="907092" y="829108"/>
                  </a:cubicBezTo>
                  <a:cubicBezTo>
                    <a:pt x="907092" y="852910"/>
                    <a:pt x="887798" y="872205"/>
                    <a:pt x="863996" y="872205"/>
                  </a:cubicBezTo>
                  <a:cubicBezTo>
                    <a:pt x="840194" y="872205"/>
                    <a:pt x="820900" y="852910"/>
                    <a:pt x="820900" y="829108"/>
                  </a:cubicBezTo>
                  <a:cubicBezTo>
                    <a:pt x="820900" y="805306"/>
                    <a:pt x="840194" y="786011"/>
                    <a:pt x="863996" y="786011"/>
                  </a:cubicBezTo>
                  <a:close/>
                  <a:moveTo>
                    <a:pt x="6824754" y="781907"/>
                  </a:moveTo>
                  <a:cubicBezTo>
                    <a:pt x="6841188" y="781907"/>
                    <a:pt x="6854512" y="794771"/>
                    <a:pt x="6854512" y="810639"/>
                  </a:cubicBezTo>
                  <a:cubicBezTo>
                    <a:pt x="6854512" y="826507"/>
                    <a:pt x="6841188" y="839371"/>
                    <a:pt x="6824754" y="839371"/>
                  </a:cubicBezTo>
                  <a:cubicBezTo>
                    <a:pt x="6808320" y="839371"/>
                    <a:pt x="6794996" y="826507"/>
                    <a:pt x="6794996" y="810639"/>
                  </a:cubicBezTo>
                  <a:cubicBezTo>
                    <a:pt x="6794996" y="794771"/>
                    <a:pt x="6808320" y="781907"/>
                    <a:pt x="6824754" y="781907"/>
                  </a:cubicBezTo>
                  <a:close/>
                  <a:moveTo>
                    <a:pt x="256532" y="597205"/>
                  </a:moveTo>
                  <a:cubicBezTo>
                    <a:pt x="258798" y="597205"/>
                    <a:pt x="260636" y="599043"/>
                    <a:pt x="260636" y="601310"/>
                  </a:cubicBezTo>
                  <a:cubicBezTo>
                    <a:pt x="260636" y="603577"/>
                    <a:pt x="258798" y="605415"/>
                    <a:pt x="256532" y="605415"/>
                  </a:cubicBezTo>
                  <a:cubicBezTo>
                    <a:pt x="254264" y="605415"/>
                    <a:pt x="252426" y="603577"/>
                    <a:pt x="252426" y="601310"/>
                  </a:cubicBezTo>
                  <a:cubicBezTo>
                    <a:pt x="252426" y="599043"/>
                    <a:pt x="254264" y="597205"/>
                    <a:pt x="256532" y="597205"/>
                  </a:cubicBezTo>
                  <a:close/>
                  <a:moveTo>
                    <a:pt x="7660018" y="586943"/>
                  </a:moveTo>
                  <a:cubicBezTo>
                    <a:pt x="7667384" y="586943"/>
                    <a:pt x="7673358" y="592916"/>
                    <a:pt x="7673358" y="600283"/>
                  </a:cubicBezTo>
                  <a:cubicBezTo>
                    <a:pt x="7673358" y="607650"/>
                    <a:pt x="7667384" y="613623"/>
                    <a:pt x="7660018" y="613623"/>
                  </a:cubicBezTo>
                  <a:cubicBezTo>
                    <a:pt x="7652652" y="613623"/>
                    <a:pt x="7646678" y="607650"/>
                    <a:pt x="7646678" y="600283"/>
                  </a:cubicBezTo>
                  <a:cubicBezTo>
                    <a:pt x="7646678" y="592916"/>
                    <a:pt x="7652652" y="586943"/>
                    <a:pt x="7660018" y="586943"/>
                  </a:cubicBezTo>
                  <a:close/>
                  <a:moveTo>
                    <a:pt x="7219812" y="568473"/>
                  </a:moveTo>
                  <a:cubicBezTo>
                    <a:pt x="7225478" y="568473"/>
                    <a:pt x="7230072" y="573067"/>
                    <a:pt x="7230072" y="578734"/>
                  </a:cubicBezTo>
                  <a:cubicBezTo>
                    <a:pt x="7230072" y="584401"/>
                    <a:pt x="7225478" y="588995"/>
                    <a:pt x="7219812" y="588995"/>
                  </a:cubicBezTo>
                  <a:cubicBezTo>
                    <a:pt x="7214144" y="588995"/>
                    <a:pt x="7209550" y="584401"/>
                    <a:pt x="7209550" y="578734"/>
                  </a:cubicBezTo>
                  <a:cubicBezTo>
                    <a:pt x="7209550" y="573067"/>
                    <a:pt x="7214144" y="568473"/>
                    <a:pt x="7219812" y="568473"/>
                  </a:cubicBezTo>
                  <a:close/>
                  <a:moveTo>
                    <a:pt x="916330" y="564369"/>
                  </a:moveTo>
                  <a:cubicBezTo>
                    <a:pt x="918030" y="564369"/>
                    <a:pt x="919410" y="565747"/>
                    <a:pt x="919410" y="567448"/>
                  </a:cubicBezTo>
                  <a:cubicBezTo>
                    <a:pt x="919410" y="569148"/>
                    <a:pt x="918030" y="570527"/>
                    <a:pt x="916330" y="570527"/>
                  </a:cubicBezTo>
                  <a:cubicBezTo>
                    <a:pt x="914630" y="570527"/>
                    <a:pt x="913252" y="569148"/>
                    <a:pt x="913252" y="567448"/>
                  </a:cubicBezTo>
                  <a:cubicBezTo>
                    <a:pt x="913252" y="565747"/>
                    <a:pt x="914630" y="564369"/>
                    <a:pt x="916330" y="564369"/>
                  </a:cubicBezTo>
                  <a:close/>
                  <a:moveTo>
                    <a:pt x="472016" y="558211"/>
                  </a:moveTo>
                  <a:cubicBezTo>
                    <a:pt x="491284" y="558211"/>
                    <a:pt x="506904" y="573831"/>
                    <a:pt x="506904" y="593099"/>
                  </a:cubicBezTo>
                  <a:cubicBezTo>
                    <a:pt x="506904" y="612367"/>
                    <a:pt x="491284" y="627987"/>
                    <a:pt x="472016" y="627987"/>
                  </a:cubicBezTo>
                  <a:cubicBezTo>
                    <a:pt x="452748" y="627987"/>
                    <a:pt x="437128" y="612367"/>
                    <a:pt x="437128" y="593099"/>
                  </a:cubicBezTo>
                  <a:cubicBezTo>
                    <a:pt x="437128" y="573831"/>
                    <a:pt x="452748" y="558211"/>
                    <a:pt x="472016" y="558211"/>
                  </a:cubicBezTo>
                  <a:close/>
                  <a:moveTo>
                    <a:pt x="7443506" y="543846"/>
                  </a:moveTo>
                  <a:cubicBezTo>
                    <a:pt x="7470708" y="543846"/>
                    <a:pt x="7492760" y="565438"/>
                    <a:pt x="7492760" y="592074"/>
                  </a:cubicBezTo>
                  <a:cubicBezTo>
                    <a:pt x="7492760" y="618710"/>
                    <a:pt x="7470708" y="640302"/>
                    <a:pt x="7443506" y="640302"/>
                  </a:cubicBezTo>
                  <a:cubicBezTo>
                    <a:pt x="7416304" y="640302"/>
                    <a:pt x="7394252" y="618710"/>
                    <a:pt x="7394252" y="592074"/>
                  </a:cubicBezTo>
                  <a:cubicBezTo>
                    <a:pt x="7394252" y="565438"/>
                    <a:pt x="7416304" y="543846"/>
                    <a:pt x="7443506" y="543846"/>
                  </a:cubicBezTo>
                  <a:close/>
                  <a:moveTo>
                    <a:pt x="7000220" y="535637"/>
                  </a:moveTo>
                  <a:cubicBezTo>
                    <a:pt x="7017222" y="535637"/>
                    <a:pt x="7031004" y="549419"/>
                    <a:pt x="7031004" y="566421"/>
                  </a:cubicBezTo>
                  <a:cubicBezTo>
                    <a:pt x="7031004" y="583423"/>
                    <a:pt x="7017222" y="597205"/>
                    <a:pt x="7000220" y="597205"/>
                  </a:cubicBezTo>
                  <a:cubicBezTo>
                    <a:pt x="6983218" y="597205"/>
                    <a:pt x="6969436" y="583423"/>
                    <a:pt x="6969436" y="566421"/>
                  </a:cubicBezTo>
                  <a:cubicBezTo>
                    <a:pt x="6969436" y="549419"/>
                    <a:pt x="6983218" y="535637"/>
                    <a:pt x="7000220" y="535637"/>
                  </a:cubicBezTo>
                  <a:close/>
                  <a:moveTo>
                    <a:pt x="696738" y="533584"/>
                  </a:moveTo>
                  <a:cubicBezTo>
                    <a:pt x="721108" y="533584"/>
                    <a:pt x="740862" y="553798"/>
                    <a:pt x="740862" y="578734"/>
                  </a:cubicBezTo>
                  <a:cubicBezTo>
                    <a:pt x="740862" y="603670"/>
                    <a:pt x="721108" y="623884"/>
                    <a:pt x="696738" y="623884"/>
                  </a:cubicBezTo>
                  <a:cubicBezTo>
                    <a:pt x="672368" y="623884"/>
                    <a:pt x="652614" y="603670"/>
                    <a:pt x="652614" y="578734"/>
                  </a:cubicBezTo>
                  <a:cubicBezTo>
                    <a:pt x="652614" y="553798"/>
                    <a:pt x="672368" y="533584"/>
                    <a:pt x="696738" y="533584"/>
                  </a:cubicBezTo>
                  <a:close/>
                  <a:moveTo>
                    <a:pt x="122108" y="328359"/>
                  </a:moveTo>
                  <a:cubicBezTo>
                    <a:pt x="124944" y="328359"/>
                    <a:pt x="127240" y="330656"/>
                    <a:pt x="127240" y="333490"/>
                  </a:cubicBezTo>
                  <a:cubicBezTo>
                    <a:pt x="127240" y="336324"/>
                    <a:pt x="124944" y="338621"/>
                    <a:pt x="122108" y="338621"/>
                  </a:cubicBezTo>
                  <a:cubicBezTo>
                    <a:pt x="119276" y="338621"/>
                    <a:pt x="116978" y="336324"/>
                    <a:pt x="116978" y="333490"/>
                  </a:cubicBezTo>
                  <a:cubicBezTo>
                    <a:pt x="116978" y="330656"/>
                    <a:pt x="119276" y="328359"/>
                    <a:pt x="122108" y="328359"/>
                  </a:cubicBezTo>
                  <a:close/>
                  <a:moveTo>
                    <a:pt x="7794440" y="318099"/>
                  </a:moveTo>
                  <a:cubicBezTo>
                    <a:pt x="7801242" y="318099"/>
                    <a:pt x="7806756" y="323612"/>
                    <a:pt x="7806756" y="330413"/>
                  </a:cubicBezTo>
                  <a:cubicBezTo>
                    <a:pt x="7806756" y="337214"/>
                    <a:pt x="7801242" y="342727"/>
                    <a:pt x="7794440" y="342727"/>
                  </a:cubicBezTo>
                  <a:cubicBezTo>
                    <a:pt x="7787640" y="342727"/>
                    <a:pt x="7782128" y="337214"/>
                    <a:pt x="7782128" y="330413"/>
                  </a:cubicBezTo>
                  <a:cubicBezTo>
                    <a:pt x="7782128" y="323612"/>
                    <a:pt x="7787640" y="318099"/>
                    <a:pt x="7794440" y="318099"/>
                  </a:cubicBezTo>
                  <a:close/>
                  <a:moveTo>
                    <a:pt x="762410" y="307837"/>
                  </a:moveTo>
                  <a:cubicBezTo>
                    <a:pt x="764110" y="307837"/>
                    <a:pt x="765490" y="308756"/>
                    <a:pt x="765490" y="309889"/>
                  </a:cubicBezTo>
                  <a:cubicBezTo>
                    <a:pt x="765490" y="311022"/>
                    <a:pt x="764110" y="311941"/>
                    <a:pt x="762410" y="311941"/>
                  </a:cubicBezTo>
                  <a:cubicBezTo>
                    <a:pt x="760710" y="311941"/>
                    <a:pt x="759332" y="311022"/>
                    <a:pt x="759332" y="309889"/>
                  </a:cubicBezTo>
                  <a:cubicBezTo>
                    <a:pt x="759332" y="308756"/>
                    <a:pt x="760710" y="307837"/>
                    <a:pt x="762410" y="307837"/>
                  </a:cubicBezTo>
                  <a:close/>
                  <a:moveTo>
                    <a:pt x="7366548" y="305785"/>
                  </a:moveTo>
                  <a:cubicBezTo>
                    <a:pt x="7372780" y="305785"/>
                    <a:pt x="7377836" y="310839"/>
                    <a:pt x="7377836" y="317073"/>
                  </a:cubicBezTo>
                  <a:cubicBezTo>
                    <a:pt x="7377836" y="323307"/>
                    <a:pt x="7372780" y="328361"/>
                    <a:pt x="7366548" y="328361"/>
                  </a:cubicBezTo>
                  <a:cubicBezTo>
                    <a:pt x="7360312" y="328361"/>
                    <a:pt x="7355260" y="323307"/>
                    <a:pt x="7355260" y="317073"/>
                  </a:cubicBezTo>
                  <a:cubicBezTo>
                    <a:pt x="7355260" y="310839"/>
                    <a:pt x="7360312" y="305785"/>
                    <a:pt x="7366548" y="305785"/>
                  </a:cubicBezTo>
                  <a:close/>
                  <a:moveTo>
                    <a:pt x="331440" y="293472"/>
                  </a:moveTo>
                  <a:cubicBezTo>
                    <a:pt x="350140" y="293472"/>
                    <a:pt x="365302" y="308633"/>
                    <a:pt x="365302" y="327335"/>
                  </a:cubicBezTo>
                  <a:cubicBezTo>
                    <a:pt x="365302" y="346037"/>
                    <a:pt x="350140" y="361198"/>
                    <a:pt x="331440" y="361198"/>
                  </a:cubicBezTo>
                  <a:cubicBezTo>
                    <a:pt x="312736" y="361198"/>
                    <a:pt x="297576" y="346037"/>
                    <a:pt x="297576" y="327335"/>
                  </a:cubicBezTo>
                  <a:cubicBezTo>
                    <a:pt x="297576" y="308633"/>
                    <a:pt x="312736" y="293472"/>
                    <a:pt x="331440" y="293472"/>
                  </a:cubicBezTo>
                  <a:close/>
                  <a:moveTo>
                    <a:pt x="7585112" y="279105"/>
                  </a:moveTo>
                  <a:cubicBezTo>
                    <a:pt x="7611180" y="279105"/>
                    <a:pt x="7632314" y="300238"/>
                    <a:pt x="7632314" y="326307"/>
                  </a:cubicBezTo>
                  <a:cubicBezTo>
                    <a:pt x="7632314" y="352376"/>
                    <a:pt x="7611180" y="373509"/>
                    <a:pt x="7585112" y="373509"/>
                  </a:cubicBezTo>
                  <a:cubicBezTo>
                    <a:pt x="7559044" y="373509"/>
                    <a:pt x="7537910" y="352376"/>
                    <a:pt x="7537910" y="326307"/>
                  </a:cubicBezTo>
                  <a:cubicBezTo>
                    <a:pt x="7537910" y="300238"/>
                    <a:pt x="7559044" y="279105"/>
                    <a:pt x="7585112" y="279105"/>
                  </a:cubicBezTo>
                  <a:close/>
                  <a:moveTo>
                    <a:pt x="7154140" y="277054"/>
                  </a:moveTo>
                  <a:cubicBezTo>
                    <a:pt x="7172274" y="277054"/>
                    <a:pt x="7186976" y="291755"/>
                    <a:pt x="7186976" y="309890"/>
                  </a:cubicBezTo>
                  <a:cubicBezTo>
                    <a:pt x="7186976" y="328025"/>
                    <a:pt x="7172274" y="342726"/>
                    <a:pt x="7154140" y="342726"/>
                  </a:cubicBezTo>
                  <a:cubicBezTo>
                    <a:pt x="7136004" y="342726"/>
                    <a:pt x="7121304" y="328025"/>
                    <a:pt x="7121304" y="309890"/>
                  </a:cubicBezTo>
                  <a:cubicBezTo>
                    <a:pt x="7121304" y="291755"/>
                    <a:pt x="7136004" y="277054"/>
                    <a:pt x="7154140" y="277054"/>
                  </a:cubicBezTo>
                  <a:close/>
                  <a:moveTo>
                    <a:pt x="550002" y="272949"/>
                  </a:moveTo>
                  <a:cubicBezTo>
                    <a:pt x="574938" y="272949"/>
                    <a:pt x="595152" y="293163"/>
                    <a:pt x="595152" y="318099"/>
                  </a:cubicBezTo>
                  <a:cubicBezTo>
                    <a:pt x="595152" y="343035"/>
                    <a:pt x="574938" y="363249"/>
                    <a:pt x="550002" y="363249"/>
                  </a:cubicBezTo>
                  <a:cubicBezTo>
                    <a:pt x="525066" y="363249"/>
                    <a:pt x="504852" y="343035"/>
                    <a:pt x="504852" y="318099"/>
                  </a:cubicBezTo>
                  <a:cubicBezTo>
                    <a:pt x="504852" y="293163"/>
                    <a:pt x="525066" y="272949"/>
                    <a:pt x="550002" y="272949"/>
                  </a:cubicBezTo>
                  <a:close/>
                  <a:moveTo>
                    <a:pt x="7182" y="49254"/>
                  </a:moveTo>
                  <a:cubicBezTo>
                    <a:pt x="11148" y="49254"/>
                    <a:pt x="14364" y="52470"/>
                    <a:pt x="14364" y="56437"/>
                  </a:cubicBezTo>
                  <a:cubicBezTo>
                    <a:pt x="14364" y="60404"/>
                    <a:pt x="11148" y="63620"/>
                    <a:pt x="7182" y="63620"/>
                  </a:cubicBezTo>
                  <a:cubicBezTo>
                    <a:pt x="3216" y="63620"/>
                    <a:pt x="0" y="60404"/>
                    <a:pt x="0" y="56437"/>
                  </a:cubicBezTo>
                  <a:cubicBezTo>
                    <a:pt x="0" y="52470"/>
                    <a:pt x="3216" y="49254"/>
                    <a:pt x="7182" y="49254"/>
                  </a:cubicBezTo>
                  <a:close/>
                  <a:moveTo>
                    <a:pt x="7909368" y="41045"/>
                  </a:moveTo>
                  <a:cubicBezTo>
                    <a:pt x="7916168" y="41045"/>
                    <a:pt x="7921680" y="46558"/>
                    <a:pt x="7921680" y="53359"/>
                  </a:cubicBezTo>
                  <a:cubicBezTo>
                    <a:pt x="7921680" y="60160"/>
                    <a:pt x="7916168" y="65673"/>
                    <a:pt x="7909368" y="65673"/>
                  </a:cubicBezTo>
                  <a:cubicBezTo>
                    <a:pt x="7902566" y="65673"/>
                    <a:pt x="7897052" y="60160"/>
                    <a:pt x="7897052" y="53359"/>
                  </a:cubicBezTo>
                  <a:cubicBezTo>
                    <a:pt x="7897052" y="46558"/>
                    <a:pt x="7902566" y="41045"/>
                    <a:pt x="7909368" y="41045"/>
                  </a:cubicBezTo>
                  <a:close/>
                  <a:moveTo>
                    <a:pt x="7491734" y="30784"/>
                  </a:moveTo>
                  <a:cubicBezTo>
                    <a:pt x="7499100" y="30784"/>
                    <a:pt x="7505074" y="36757"/>
                    <a:pt x="7505074" y="44124"/>
                  </a:cubicBezTo>
                  <a:cubicBezTo>
                    <a:pt x="7505074" y="51491"/>
                    <a:pt x="7499100" y="57464"/>
                    <a:pt x="7491734" y="57464"/>
                  </a:cubicBezTo>
                  <a:cubicBezTo>
                    <a:pt x="7484368" y="57464"/>
                    <a:pt x="7478394" y="51491"/>
                    <a:pt x="7478394" y="44124"/>
                  </a:cubicBezTo>
                  <a:cubicBezTo>
                    <a:pt x="7478394" y="36757"/>
                    <a:pt x="7484368" y="30784"/>
                    <a:pt x="7491734" y="30784"/>
                  </a:cubicBezTo>
                  <a:close/>
                  <a:moveTo>
                    <a:pt x="211382" y="18470"/>
                  </a:moveTo>
                  <a:cubicBezTo>
                    <a:pt x="229516" y="18470"/>
                    <a:pt x="244218" y="33631"/>
                    <a:pt x="244218" y="52333"/>
                  </a:cubicBezTo>
                  <a:cubicBezTo>
                    <a:pt x="244218" y="71035"/>
                    <a:pt x="229516" y="86196"/>
                    <a:pt x="211382" y="86196"/>
                  </a:cubicBezTo>
                  <a:cubicBezTo>
                    <a:pt x="193248" y="86196"/>
                    <a:pt x="178546" y="71035"/>
                    <a:pt x="178546" y="52333"/>
                  </a:cubicBezTo>
                  <a:cubicBezTo>
                    <a:pt x="178546" y="33631"/>
                    <a:pt x="193248" y="18470"/>
                    <a:pt x="211382" y="18470"/>
                  </a:cubicBezTo>
                  <a:close/>
                  <a:moveTo>
                    <a:pt x="7704142" y="4104"/>
                  </a:moveTo>
                  <a:cubicBezTo>
                    <a:pt x="7729078" y="4104"/>
                    <a:pt x="7749292" y="24778"/>
                    <a:pt x="7749292" y="50280"/>
                  </a:cubicBezTo>
                  <a:cubicBezTo>
                    <a:pt x="7749292" y="75782"/>
                    <a:pt x="7729078" y="96456"/>
                    <a:pt x="7704142" y="96456"/>
                  </a:cubicBezTo>
                  <a:cubicBezTo>
                    <a:pt x="7679206" y="96456"/>
                    <a:pt x="7658992" y="75782"/>
                    <a:pt x="7658992" y="50280"/>
                  </a:cubicBezTo>
                  <a:cubicBezTo>
                    <a:pt x="7658992" y="24778"/>
                    <a:pt x="7679206" y="4104"/>
                    <a:pt x="7704142" y="4104"/>
                  </a:cubicBezTo>
                  <a:close/>
                  <a:moveTo>
                    <a:pt x="7285484" y="4104"/>
                  </a:moveTo>
                  <a:cubicBezTo>
                    <a:pt x="7305884" y="4104"/>
                    <a:pt x="7322424" y="20184"/>
                    <a:pt x="7322424" y="40019"/>
                  </a:cubicBezTo>
                  <a:cubicBezTo>
                    <a:pt x="7322424" y="59854"/>
                    <a:pt x="7305884" y="75934"/>
                    <a:pt x="7285484" y="75934"/>
                  </a:cubicBezTo>
                  <a:cubicBezTo>
                    <a:pt x="7265080" y="75934"/>
                    <a:pt x="7248542" y="59854"/>
                    <a:pt x="7248542" y="40019"/>
                  </a:cubicBezTo>
                  <a:cubicBezTo>
                    <a:pt x="7248542" y="20184"/>
                    <a:pt x="7265080" y="4104"/>
                    <a:pt x="7285484" y="4104"/>
                  </a:cubicBezTo>
                  <a:close/>
                  <a:moveTo>
                    <a:pt x="423788" y="0"/>
                  </a:moveTo>
                  <a:cubicBezTo>
                    <a:pt x="449292" y="0"/>
                    <a:pt x="469964" y="20214"/>
                    <a:pt x="469964" y="45150"/>
                  </a:cubicBezTo>
                  <a:cubicBezTo>
                    <a:pt x="469964" y="70086"/>
                    <a:pt x="449292" y="90300"/>
                    <a:pt x="423788" y="90300"/>
                  </a:cubicBezTo>
                  <a:cubicBezTo>
                    <a:pt x="398288" y="90300"/>
                    <a:pt x="377612" y="70086"/>
                    <a:pt x="377612" y="45150"/>
                  </a:cubicBezTo>
                  <a:cubicBezTo>
                    <a:pt x="377612" y="20214"/>
                    <a:pt x="398288" y="0"/>
                    <a:pt x="4237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grpSp>
      <p:sp>
        <p:nvSpPr>
          <p:cNvPr id="76" name="矩形 75"/>
          <p:cNvSpPr/>
          <p:nvPr/>
        </p:nvSpPr>
        <p:spPr>
          <a:xfrm flipV="1">
            <a:off x="0" y="5819880"/>
            <a:ext cx="12192000" cy="1053349"/>
          </a:xfrm>
          <a:prstGeom prst="rect">
            <a:avLst/>
          </a:prstGeom>
          <a:gradFill>
            <a:gsLst>
              <a:gs pos="0">
                <a:schemeClr val="bg1"/>
              </a:gs>
              <a:gs pos="100000">
                <a:schemeClr val="bg1">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grpSp>
        <p:nvGrpSpPr>
          <p:cNvPr id="77" name="组合 76"/>
          <p:cNvGrpSpPr/>
          <p:nvPr/>
        </p:nvGrpSpPr>
        <p:grpSpPr>
          <a:xfrm>
            <a:off x="4095746" y="1982811"/>
            <a:ext cx="3960000" cy="3960000"/>
            <a:chOff x="4116851" y="1998738"/>
            <a:chExt cx="3960000" cy="3960000"/>
          </a:xfrm>
        </p:grpSpPr>
        <p:sp>
          <p:nvSpPr>
            <p:cNvPr id="78" name="椭圆 77"/>
            <p:cNvSpPr/>
            <p:nvPr/>
          </p:nvSpPr>
          <p:spPr>
            <a:xfrm rot="21143586">
              <a:off x="4296851" y="2178738"/>
              <a:ext cx="3600000" cy="3600000"/>
            </a:xfrm>
            <a:prstGeom prst="ellipse">
              <a:avLst/>
            </a:prstGeom>
            <a:gradFill>
              <a:gsLst>
                <a:gs pos="100000">
                  <a:schemeClr val="accent1"/>
                </a:gs>
                <a:gs pos="15000">
                  <a:schemeClr val="accent2"/>
                </a:gs>
              </a:gsLst>
              <a:path path="circle">
                <a:fillToRect r="100000" b="100000"/>
              </a:path>
            </a:gradFill>
            <a:ln w="12700" cap="flat" cmpd="sng" algn="ctr">
              <a:noFill/>
              <a:prstDash val="solid"/>
              <a:miter lim="800000"/>
            </a:ln>
            <a:effectLst>
              <a:outerShdw blurRad="457200" dist="177800" dir="2700000" sx="99000" sy="99000" algn="tl" rotWithShape="0">
                <a:schemeClr val="accent1">
                  <a:alpha val="40000"/>
                </a:scheme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79" name="椭圆 78"/>
            <p:cNvSpPr/>
            <p:nvPr/>
          </p:nvSpPr>
          <p:spPr>
            <a:xfrm>
              <a:off x="4289705" y="2172810"/>
              <a:ext cx="3600000" cy="3600000"/>
            </a:xfrm>
            <a:prstGeom prst="ellipse">
              <a:avLst/>
            </a:prstGeom>
            <a:noFill/>
            <a:ln w="38100">
              <a:gradFill>
                <a:gsLst>
                  <a:gs pos="100000">
                    <a:schemeClr val="accent1"/>
                  </a:gs>
                  <a:gs pos="0">
                    <a:schemeClr val="accent2"/>
                  </a:gs>
                </a:gsLst>
                <a:lin ang="5400000" scaled="1"/>
              </a:gradFill>
            </a:ln>
            <a:effectLst>
              <a:outerShdw blurRad="762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80" name="旁门左道出品"/>
            <p:cNvSpPr>
              <a:spLocks noEditPoints="1"/>
            </p:cNvSpPr>
            <p:nvPr/>
          </p:nvSpPr>
          <p:spPr bwMode="auto">
            <a:xfrm rot="5400000">
              <a:off x="4116851" y="1998738"/>
              <a:ext cx="3960000" cy="3960000"/>
            </a:xfrm>
            <a:custGeom>
              <a:avLst/>
              <a:gdLst>
                <a:gd name="T0" fmla="*/ 99 w 574"/>
                <a:gd name="T1" fmla="*/ 79 h 571"/>
                <a:gd name="T2" fmla="*/ 109 w 574"/>
                <a:gd name="T3" fmla="*/ 60 h 571"/>
                <a:gd name="T4" fmla="*/ 6 w 574"/>
                <a:gd name="T5" fmla="*/ 225 h 571"/>
                <a:gd name="T6" fmla="*/ 12 w 574"/>
                <a:gd name="T7" fmla="*/ 236 h 571"/>
                <a:gd name="T8" fmla="*/ 21 w 574"/>
                <a:gd name="T9" fmla="*/ 198 h 571"/>
                <a:gd name="T10" fmla="*/ 8 w 574"/>
                <a:gd name="T11" fmla="*/ 258 h 571"/>
                <a:gd name="T12" fmla="*/ 0 w 574"/>
                <a:gd name="T13" fmla="*/ 277 h 571"/>
                <a:gd name="T14" fmla="*/ 17 w 574"/>
                <a:gd name="T15" fmla="*/ 187 h 571"/>
                <a:gd name="T16" fmla="*/ 50 w 574"/>
                <a:gd name="T17" fmla="*/ 137 h 571"/>
                <a:gd name="T18" fmla="*/ 61 w 574"/>
                <a:gd name="T19" fmla="*/ 121 h 571"/>
                <a:gd name="T20" fmla="*/ 66 w 574"/>
                <a:gd name="T21" fmla="*/ 115 h 571"/>
                <a:gd name="T22" fmla="*/ 28 w 574"/>
                <a:gd name="T23" fmla="*/ 161 h 571"/>
                <a:gd name="T24" fmla="*/ 21 w 574"/>
                <a:gd name="T25" fmla="*/ 177 h 571"/>
                <a:gd name="T26" fmla="*/ 45 w 574"/>
                <a:gd name="T27" fmla="*/ 145 h 571"/>
                <a:gd name="T28" fmla="*/ 495 w 574"/>
                <a:gd name="T29" fmla="*/ 100 h 571"/>
                <a:gd name="T30" fmla="*/ 523 w 574"/>
                <a:gd name="T31" fmla="*/ 137 h 571"/>
                <a:gd name="T32" fmla="*/ 539 w 574"/>
                <a:gd name="T33" fmla="*/ 150 h 571"/>
                <a:gd name="T34" fmla="*/ 513 w 574"/>
                <a:gd name="T35" fmla="*/ 110 h 571"/>
                <a:gd name="T36" fmla="*/ 7 w 574"/>
                <a:gd name="T37" fmla="*/ 287 h 571"/>
                <a:gd name="T38" fmla="*/ 518 w 574"/>
                <a:gd name="T39" fmla="*/ 116 h 571"/>
                <a:gd name="T40" fmla="*/ 536 w 574"/>
                <a:gd name="T41" fmla="*/ 143 h 571"/>
                <a:gd name="T42" fmla="*/ 565 w 574"/>
                <a:gd name="T43" fmla="*/ 258 h 571"/>
                <a:gd name="T44" fmla="*/ 564 w 574"/>
                <a:gd name="T45" fmla="*/ 248 h 571"/>
                <a:gd name="T46" fmla="*/ 566 w 574"/>
                <a:gd name="T47" fmla="*/ 275 h 571"/>
                <a:gd name="T48" fmla="*/ 567 w 574"/>
                <a:gd name="T49" fmla="*/ 225 h 571"/>
                <a:gd name="T50" fmla="*/ 563 w 574"/>
                <a:gd name="T51" fmla="*/ 208 h 571"/>
                <a:gd name="T52" fmla="*/ 489 w 574"/>
                <a:gd name="T53" fmla="*/ 92 h 571"/>
                <a:gd name="T54" fmla="*/ 475 w 574"/>
                <a:gd name="T55" fmla="*/ 79 h 571"/>
                <a:gd name="T56" fmla="*/ 466 w 574"/>
                <a:gd name="T57" fmla="*/ 71 h 571"/>
                <a:gd name="T58" fmla="*/ 494 w 574"/>
                <a:gd name="T59" fmla="*/ 484 h 571"/>
                <a:gd name="T60" fmla="*/ 485 w 574"/>
                <a:gd name="T61" fmla="*/ 493 h 571"/>
                <a:gd name="T62" fmla="*/ 466 w 574"/>
                <a:gd name="T63" fmla="*/ 501 h 571"/>
                <a:gd name="T64" fmla="*/ 563 w 574"/>
                <a:gd name="T65" fmla="*/ 326 h 571"/>
                <a:gd name="T66" fmla="*/ 560 w 574"/>
                <a:gd name="T67" fmla="*/ 343 h 571"/>
                <a:gd name="T68" fmla="*/ 563 w 574"/>
                <a:gd name="T69" fmla="*/ 364 h 571"/>
                <a:gd name="T70" fmla="*/ 556 w 574"/>
                <a:gd name="T71" fmla="*/ 385 h 571"/>
                <a:gd name="T72" fmla="*/ 574 w 574"/>
                <a:gd name="T73" fmla="*/ 286 h 571"/>
                <a:gd name="T74" fmla="*/ 501 w 574"/>
                <a:gd name="T75" fmla="*/ 477 h 571"/>
                <a:gd name="T76" fmla="*/ 572 w 574"/>
                <a:gd name="T77" fmla="*/ 317 h 571"/>
                <a:gd name="T78" fmla="*/ 512 w 574"/>
                <a:gd name="T79" fmla="*/ 451 h 571"/>
                <a:gd name="T80" fmla="*/ 523 w 574"/>
                <a:gd name="T81" fmla="*/ 435 h 571"/>
                <a:gd name="T82" fmla="*/ 502 w 574"/>
                <a:gd name="T83" fmla="*/ 465 h 571"/>
                <a:gd name="T84" fmla="*/ 536 w 574"/>
                <a:gd name="T85" fmla="*/ 428 h 571"/>
                <a:gd name="T86" fmla="*/ 552 w 574"/>
                <a:gd name="T87" fmla="*/ 394 h 571"/>
                <a:gd name="T88" fmla="*/ 60 w 574"/>
                <a:gd name="T89" fmla="*/ 449 h 571"/>
                <a:gd name="T90" fmla="*/ 54 w 574"/>
                <a:gd name="T91" fmla="*/ 441 h 571"/>
                <a:gd name="T92" fmla="*/ 50 w 574"/>
                <a:gd name="T93" fmla="*/ 435 h 571"/>
                <a:gd name="T94" fmla="*/ 25 w 574"/>
                <a:gd name="T95" fmla="*/ 403 h 571"/>
                <a:gd name="T96" fmla="*/ 80 w 574"/>
                <a:gd name="T97" fmla="*/ 484 h 571"/>
                <a:gd name="T98" fmla="*/ 66 w 574"/>
                <a:gd name="T99" fmla="*/ 457 h 571"/>
                <a:gd name="T100" fmla="*/ 72 w 574"/>
                <a:gd name="T101" fmla="*/ 465 h 571"/>
                <a:gd name="T102" fmla="*/ 45 w 574"/>
                <a:gd name="T103" fmla="*/ 427 h 571"/>
                <a:gd name="T104" fmla="*/ 6 w 574"/>
                <a:gd name="T105" fmla="*/ 346 h 571"/>
                <a:gd name="T106" fmla="*/ 1 w 574"/>
                <a:gd name="T107" fmla="*/ 315 h 571"/>
                <a:gd name="T108" fmla="*/ 20 w 574"/>
                <a:gd name="T109" fmla="*/ 371 h 571"/>
                <a:gd name="T110" fmla="*/ 24 w 574"/>
                <a:gd name="T111" fmla="*/ 380 h 571"/>
                <a:gd name="T112" fmla="*/ 18 w 574"/>
                <a:gd name="T113" fmla="*/ 364 h 571"/>
                <a:gd name="T114" fmla="*/ 111 w 574"/>
                <a:gd name="T115" fmla="*/ 512 h 571"/>
                <a:gd name="T116" fmla="*/ 94 w 574"/>
                <a:gd name="T117" fmla="*/ 498 h 571"/>
                <a:gd name="T118" fmla="*/ 142 w 574"/>
                <a:gd name="T119" fmla="*/ 4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4" h="571">
                  <a:moveTo>
                    <a:pt x="106" y="72"/>
                  </a:moveTo>
                  <a:cubicBezTo>
                    <a:pt x="102" y="67"/>
                    <a:pt x="102" y="67"/>
                    <a:pt x="102" y="67"/>
                  </a:cubicBezTo>
                  <a:cubicBezTo>
                    <a:pt x="102" y="66"/>
                    <a:pt x="103" y="66"/>
                    <a:pt x="103" y="65"/>
                  </a:cubicBezTo>
                  <a:cubicBezTo>
                    <a:pt x="108" y="71"/>
                    <a:pt x="108" y="71"/>
                    <a:pt x="108" y="71"/>
                  </a:cubicBezTo>
                  <a:cubicBezTo>
                    <a:pt x="107" y="71"/>
                    <a:pt x="107" y="72"/>
                    <a:pt x="106" y="72"/>
                  </a:cubicBezTo>
                  <a:close/>
                  <a:moveTo>
                    <a:pt x="100" y="77"/>
                  </a:moveTo>
                  <a:cubicBezTo>
                    <a:pt x="96" y="72"/>
                    <a:pt x="96" y="72"/>
                    <a:pt x="96" y="72"/>
                  </a:cubicBezTo>
                  <a:cubicBezTo>
                    <a:pt x="95" y="72"/>
                    <a:pt x="94" y="73"/>
                    <a:pt x="94" y="73"/>
                  </a:cubicBezTo>
                  <a:cubicBezTo>
                    <a:pt x="99" y="79"/>
                    <a:pt x="99" y="79"/>
                    <a:pt x="99" y="79"/>
                  </a:cubicBezTo>
                  <a:cubicBezTo>
                    <a:pt x="99" y="78"/>
                    <a:pt x="100" y="78"/>
                    <a:pt x="100" y="77"/>
                  </a:cubicBezTo>
                  <a:close/>
                  <a:moveTo>
                    <a:pt x="93" y="84"/>
                  </a:moveTo>
                  <a:cubicBezTo>
                    <a:pt x="88" y="79"/>
                    <a:pt x="88" y="79"/>
                    <a:pt x="88" y="79"/>
                  </a:cubicBezTo>
                  <a:cubicBezTo>
                    <a:pt x="88" y="79"/>
                    <a:pt x="87" y="80"/>
                    <a:pt x="87" y="80"/>
                  </a:cubicBezTo>
                  <a:cubicBezTo>
                    <a:pt x="92" y="85"/>
                    <a:pt x="92" y="85"/>
                    <a:pt x="92" y="85"/>
                  </a:cubicBezTo>
                  <a:cubicBezTo>
                    <a:pt x="92" y="85"/>
                    <a:pt x="93" y="84"/>
                    <a:pt x="93" y="84"/>
                  </a:cubicBezTo>
                  <a:close/>
                  <a:moveTo>
                    <a:pt x="115" y="65"/>
                  </a:moveTo>
                  <a:cubicBezTo>
                    <a:pt x="111" y="59"/>
                    <a:pt x="111" y="59"/>
                    <a:pt x="111" y="59"/>
                  </a:cubicBezTo>
                  <a:cubicBezTo>
                    <a:pt x="110" y="60"/>
                    <a:pt x="110" y="60"/>
                    <a:pt x="109" y="60"/>
                  </a:cubicBezTo>
                  <a:cubicBezTo>
                    <a:pt x="114" y="66"/>
                    <a:pt x="114" y="66"/>
                    <a:pt x="114" y="66"/>
                  </a:cubicBezTo>
                  <a:cubicBezTo>
                    <a:pt x="114" y="66"/>
                    <a:pt x="115" y="65"/>
                    <a:pt x="115" y="65"/>
                  </a:cubicBezTo>
                  <a:close/>
                  <a:moveTo>
                    <a:pt x="86" y="91"/>
                  </a:moveTo>
                  <a:cubicBezTo>
                    <a:pt x="81" y="86"/>
                    <a:pt x="81" y="86"/>
                    <a:pt x="81" y="86"/>
                  </a:cubicBezTo>
                  <a:cubicBezTo>
                    <a:pt x="81" y="86"/>
                    <a:pt x="80" y="87"/>
                    <a:pt x="80" y="87"/>
                  </a:cubicBezTo>
                  <a:cubicBezTo>
                    <a:pt x="85" y="92"/>
                    <a:pt x="85" y="92"/>
                    <a:pt x="85" y="92"/>
                  </a:cubicBezTo>
                  <a:cubicBezTo>
                    <a:pt x="85" y="92"/>
                    <a:pt x="86" y="91"/>
                    <a:pt x="86" y="91"/>
                  </a:cubicBezTo>
                  <a:close/>
                  <a:moveTo>
                    <a:pt x="13" y="227"/>
                  </a:moveTo>
                  <a:cubicBezTo>
                    <a:pt x="6" y="225"/>
                    <a:pt x="6" y="225"/>
                    <a:pt x="6" y="225"/>
                  </a:cubicBezTo>
                  <a:cubicBezTo>
                    <a:pt x="6" y="226"/>
                    <a:pt x="6" y="227"/>
                    <a:pt x="6" y="227"/>
                  </a:cubicBezTo>
                  <a:cubicBezTo>
                    <a:pt x="13" y="229"/>
                    <a:pt x="13" y="229"/>
                    <a:pt x="13" y="229"/>
                  </a:cubicBezTo>
                  <a:cubicBezTo>
                    <a:pt x="13" y="228"/>
                    <a:pt x="13" y="227"/>
                    <a:pt x="13" y="227"/>
                  </a:cubicBezTo>
                  <a:close/>
                  <a:moveTo>
                    <a:pt x="80" y="98"/>
                  </a:moveTo>
                  <a:cubicBezTo>
                    <a:pt x="74" y="93"/>
                    <a:pt x="74" y="93"/>
                    <a:pt x="74" y="93"/>
                  </a:cubicBezTo>
                  <a:cubicBezTo>
                    <a:pt x="74" y="94"/>
                    <a:pt x="73" y="94"/>
                    <a:pt x="73" y="95"/>
                  </a:cubicBezTo>
                  <a:cubicBezTo>
                    <a:pt x="78" y="100"/>
                    <a:pt x="78" y="100"/>
                    <a:pt x="78" y="100"/>
                  </a:cubicBezTo>
                  <a:cubicBezTo>
                    <a:pt x="79" y="99"/>
                    <a:pt x="79" y="98"/>
                    <a:pt x="80" y="98"/>
                  </a:cubicBezTo>
                  <a:close/>
                  <a:moveTo>
                    <a:pt x="12" y="236"/>
                  </a:moveTo>
                  <a:cubicBezTo>
                    <a:pt x="4" y="235"/>
                    <a:pt x="4" y="235"/>
                    <a:pt x="4" y="235"/>
                  </a:cubicBezTo>
                  <a:cubicBezTo>
                    <a:pt x="4" y="236"/>
                    <a:pt x="4" y="236"/>
                    <a:pt x="4" y="237"/>
                  </a:cubicBezTo>
                  <a:cubicBezTo>
                    <a:pt x="11" y="238"/>
                    <a:pt x="11" y="238"/>
                    <a:pt x="11" y="238"/>
                  </a:cubicBezTo>
                  <a:cubicBezTo>
                    <a:pt x="11" y="238"/>
                    <a:pt x="11" y="237"/>
                    <a:pt x="12" y="236"/>
                  </a:cubicBezTo>
                  <a:close/>
                  <a:moveTo>
                    <a:pt x="21" y="198"/>
                  </a:moveTo>
                  <a:cubicBezTo>
                    <a:pt x="14" y="196"/>
                    <a:pt x="14" y="196"/>
                    <a:pt x="14" y="196"/>
                  </a:cubicBezTo>
                  <a:cubicBezTo>
                    <a:pt x="14" y="197"/>
                    <a:pt x="14" y="197"/>
                    <a:pt x="14" y="198"/>
                  </a:cubicBezTo>
                  <a:cubicBezTo>
                    <a:pt x="20" y="200"/>
                    <a:pt x="20" y="200"/>
                    <a:pt x="20" y="200"/>
                  </a:cubicBezTo>
                  <a:cubicBezTo>
                    <a:pt x="21" y="200"/>
                    <a:pt x="21" y="199"/>
                    <a:pt x="21" y="198"/>
                  </a:cubicBezTo>
                  <a:close/>
                  <a:moveTo>
                    <a:pt x="18" y="208"/>
                  </a:moveTo>
                  <a:cubicBezTo>
                    <a:pt x="11" y="206"/>
                    <a:pt x="11" y="206"/>
                    <a:pt x="11" y="206"/>
                  </a:cubicBezTo>
                  <a:cubicBezTo>
                    <a:pt x="11" y="206"/>
                    <a:pt x="11" y="207"/>
                    <a:pt x="11" y="208"/>
                  </a:cubicBezTo>
                  <a:cubicBezTo>
                    <a:pt x="18" y="210"/>
                    <a:pt x="18" y="210"/>
                    <a:pt x="18" y="210"/>
                  </a:cubicBezTo>
                  <a:cubicBezTo>
                    <a:pt x="18" y="209"/>
                    <a:pt x="18" y="208"/>
                    <a:pt x="18" y="208"/>
                  </a:cubicBezTo>
                  <a:close/>
                  <a:moveTo>
                    <a:pt x="9" y="256"/>
                  </a:moveTo>
                  <a:cubicBezTo>
                    <a:pt x="2" y="255"/>
                    <a:pt x="2" y="255"/>
                    <a:pt x="2" y="255"/>
                  </a:cubicBezTo>
                  <a:cubicBezTo>
                    <a:pt x="1" y="255"/>
                    <a:pt x="1" y="256"/>
                    <a:pt x="1" y="257"/>
                  </a:cubicBezTo>
                  <a:cubicBezTo>
                    <a:pt x="8" y="258"/>
                    <a:pt x="8" y="258"/>
                    <a:pt x="8" y="258"/>
                  </a:cubicBezTo>
                  <a:cubicBezTo>
                    <a:pt x="9" y="257"/>
                    <a:pt x="9" y="256"/>
                    <a:pt x="9" y="256"/>
                  </a:cubicBezTo>
                  <a:close/>
                  <a:moveTo>
                    <a:pt x="10" y="246"/>
                  </a:moveTo>
                  <a:cubicBezTo>
                    <a:pt x="3" y="245"/>
                    <a:pt x="3" y="245"/>
                    <a:pt x="3" y="245"/>
                  </a:cubicBezTo>
                  <a:cubicBezTo>
                    <a:pt x="3" y="246"/>
                    <a:pt x="3" y="246"/>
                    <a:pt x="2" y="247"/>
                  </a:cubicBezTo>
                  <a:cubicBezTo>
                    <a:pt x="10" y="248"/>
                    <a:pt x="10" y="248"/>
                    <a:pt x="10" y="248"/>
                  </a:cubicBezTo>
                  <a:cubicBezTo>
                    <a:pt x="10" y="247"/>
                    <a:pt x="10" y="247"/>
                    <a:pt x="10" y="246"/>
                  </a:cubicBezTo>
                  <a:close/>
                  <a:moveTo>
                    <a:pt x="7" y="275"/>
                  </a:moveTo>
                  <a:cubicBezTo>
                    <a:pt x="0" y="275"/>
                    <a:pt x="0" y="275"/>
                    <a:pt x="0" y="275"/>
                  </a:cubicBezTo>
                  <a:cubicBezTo>
                    <a:pt x="0" y="275"/>
                    <a:pt x="0" y="276"/>
                    <a:pt x="0" y="277"/>
                  </a:cubicBezTo>
                  <a:cubicBezTo>
                    <a:pt x="7" y="277"/>
                    <a:pt x="7" y="277"/>
                    <a:pt x="7" y="277"/>
                  </a:cubicBezTo>
                  <a:cubicBezTo>
                    <a:pt x="7" y="276"/>
                    <a:pt x="7" y="276"/>
                    <a:pt x="7" y="275"/>
                  </a:cubicBezTo>
                  <a:close/>
                  <a:moveTo>
                    <a:pt x="8" y="265"/>
                  </a:moveTo>
                  <a:cubicBezTo>
                    <a:pt x="1" y="265"/>
                    <a:pt x="1" y="265"/>
                    <a:pt x="1" y="265"/>
                  </a:cubicBezTo>
                  <a:cubicBezTo>
                    <a:pt x="1" y="265"/>
                    <a:pt x="1" y="266"/>
                    <a:pt x="1" y="267"/>
                  </a:cubicBezTo>
                  <a:cubicBezTo>
                    <a:pt x="8" y="267"/>
                    <a:pt x="8" y="267"/>
                    <a:pt x="8" y="267"/>
                  </a:cubicBezTo>
                  <a:cubicBezTo>
                    <a:pt x="8" y="267"/>
                    <a:pt x="8" y="266"/>
                    <a:pt x="8" y="265"/>
                  </a:cubicBezTo>
                  <a:close/>
                  <a:moveTo>
                    <a:pt x="24" y="189"/>
                  </a:moveTo>
                  <a:cubicBezTo>
                    <a:pt x="17" y="187"/>
                    <a:pt x="17" y="187"/>
                    <a:pt x="17" y="187"/>
                  </a:cubicBezTo>
                  <a:cubicBezTo>
                    <a:pt x="17" y="187"/>
                    <a:pt x="17" y="188"/>
                    <a:pt x="17" y="189"/>
                  </a:cubicBezTo>
                  <a:cubicBezTo>
                    <a:pt x="24" y="191"/>
                    <a:pt x="24" y="191"/>
                    <a:pt x="24" y="191"/>
                  </a:cubicBezTo>
                  <a:cubicBezTo>
                    <a:pt x="24" y="190"/>
                    <a:pt x="24" y="190"/>
                    <a:pt x="24" y="189"/>
                  </a:cubicBezTo>
                  <a:close/>
                  <a:moveTo>
                    <a:pt x="16" y="217"/>
                  </a:moveTo>
                  <a:cubicBezTo>
                    <a:pt x="9" y="215"/>
                    <a:pt x="9" y="215"/>
                    <a:pt x="9" y="215"/>
                  </a:cubicBezTo>
                  <a:cubicBezTo>
                    <a:pt x="8" y="216"/>
                    <a:pt x="8" y="217"/>
                    <a:pt x="8" y="217"/>
                  </a:cubicBezTo>
                  <a:cubicBezTo>
                    <a:pt x="15" y="219"/>
                    <a:pt x="15" y="219"/>
                    <a:pt x="15" y="219"/>
                  </a:cubicBezTo>
                  <a:cubicBezTo>
                    <a:pt x="15" y="219"/>
                    <a:pt x="15" y="218"/>
                    <a:pt x="16" y="217"/>
                  </a:cubicBezTo>
                  <a:close/>
                  <a:moveTo>
                    <a:pt x="50" y="137"/>
                  </a:moveTo>
                  <a:cubicBezTo>
                    <a:pt x="44" y="133"/>
                    <a:pt x="44" y="133"/>
                    <a:pt x="44" y="133"/>
                  </a:cubicBezTo>
                  <a:cubicBezTo>
                    <a:pt x="44" y="133"/>
                    <a:pt x="43" y="134"/>
                    <a:pt x="43" y="135"/>
                  </a:cubicBezTo>
                  <a:cubicBezTo>
                    <a:pt x="49" y="139"/>
                    <a:pt x="49" y="139"/>
                    <a:pt x="49" y="139"/>
                  </a:cubicBezTo>
                  <a:cubicBezTo>
                    <a:pt x="49" y="138"/>
                    <a:pt x="50" y="137"/>
                    <a:pt x="50" y="137"/>
                  </a:cubicBezTo>
                  <a:close/>
                  <a:moveTo>
                    <a:pt x="61" y="121"/>
                  </a:moveTo>
                  <a:cubicBezTo>
                    <a:pt x="55" y="116"/>
                    <a:pt x="55" y="116"/>
                    <a:pt x="55" y="116"/>
                  </a:cubicBezTo>
                  <a:cubicBezTo>
                    <a:pt x="55" y="117"/>
                    <a:pt x="54" y="117"/>
                    <a:pt x="54" y="118"/>
                  </a:cubicBezTo>
                  <a:cubicBezTo>
                    <a:pt x="60" y="122"/>
                    <a:pt x="60" y="122"/>
                    <a:pt x="60" y="122"/>
                  </a:cubicBezTo>
                  <a:cubicBezTo>
                    <a:pt x="60" y="122"/>
                    <a:pt x="61" y="121"/>
                    <a:pt x="61" y="121"/>
                  </a:cubicBezTo>
                  <a:close/>
                  <a:moveTo>
                    <a:pt x="55" y="129"/>
                  </a:moveTo>
                  <a:cubicBezTo>
                    <a:pt x="49" y="125"/>
                    <a:pt x="49" y="125"/>
                    <a:pt x="49" y="125"/>
                  </a:cubicBezTo>
                  <a:cubicBezTo>
                    <a:pt x="49" y="125"/>
                    <a:pt x="49" y="126"/>
                    <a:pt x="48" y="126"/>
                  </a:cubicBezTo>
                  <a:cubicBezTo>
                    <a:pt x="54" y="130"/>
                    <a:pt x="54" y="130"/>
                    <a:pt x="54" y="130"/>
                  </a:cubicBezTo>
                  <a:cubicBezTo>
                    <a:pt x="55" y="130"/>
                    <a:pt x="55" y="129"/>
                    <a:pt x="55" y="129"/>
                  </a:cubicBezTo>
                  <a:close/>
                  <a:moveTo>
                    <a:pt x="67" y="113"/>
                  </a:moveTo>
                  <a:cubicBezTo>
                    <a:pt x="61" y="108"/>
                    <a:pt x="61" y="108"/>
                    <a:pt x="61" y="108"/>
                  </a:cubicBezTo>
                  <a:cubicBezTo>
                    <a:pt x="61" y="109"/>
                    <a:pt x="60" y="109"/>
                    <a:pt x="60" y="110"/>
                  </a:cubicBezTo>
                  <a:cubicBezTo>
                    <a:pt x="66" y="115"/>
                    <a:pt x="66" y="115"/>
                    <a:pt x="66" y="115"/>
                  </a:cubicBezTo>
                  <a:cubicBezTo>
                    <a:pt x="66" y="114"/>
                    <a:pt x="67" y="113"/>
                    <a:pt x="67" y="113"/>
                  </a:cubicBezTo>
                  <a:close/>
                  <a:moveTo>
                    <a:pt x="73" y="105"/>
                  </a:moveTo>
                  <a:cubicBezTo>
                    <a:pt x="68" y="101"/>
                    <a:pt x="68" y="101"/>
                    <a:pt x="68" y="101"/>
                  </a:cubicBezTo>
                  <a:cubicBezTo>
                    <a:pt x="67" y="101"/>
                    <a:pt x="67" y="102"/>
                    <a:pt x="66" y="102"/>
                  </a:cubicBezTo>
                  <a:cubicBezTo>
                    <a:pt x="72" y="107"/>
                    <a:pt x="72" y="107"/>
                    <a:pt x="72" y="107"/>
                  </a:cubicBezTo>
                  <a:cubicBezTo>
                    <a:pt x="72" y="106"/>
                    <a:pt x="73" y="106"/>
                    <a:pt x="73" y="105"/>
                  </a:cubicBezTo>
                  <a:close/>
                  <a:moveTo>
                    <a:pt x="36" y="162"/>
                  </a:moveTo>
                  <a:cubicBezTo>
                    <a:pt x="29" y="159"/>
                    <a:pt x="29" y="159"/>
                    <a:pt x="29" y="159"/>
                  </a:cubicBezTo>
                  <a:cubicBezTo>
                    <a:pt x="29" y="160"/>
                    <a:pt x="29" y="160"/>
                    <a:pt x="28" y="161"/>
                  </a:cubicBezTo>
                  <a:cubicBezTo>
                    <a:pt x="35" y="164"/>
                    <a:pt x="35" y="164"/>
                    <a:pt x="35" y="164"/>
                  </a:cubicBezTo>
                  <a:cubicBezTo>
                    <a:pt x="35" y="164"/>
                    <a:pt x="36" y="163"/>
                    <a:pt x="36" y="162"/>
                  </a:cubicBezTo>
                  <a:close/>
                  <a:moveTo>
                    <a:pt x="32" y="171"/>
                  </a:moveTo>
                  <a:cubicBezTo>
                    <a:pt x="25" y="168"/>
                    <a:pt x="25" y="168"/>
                    <a:pt x="25" y="168"/>
                  </a:cubicBezTo>
                  <a:cubicBezTo>
                    <a:pt x="25" y="169"/>
                    <a:pt x="24" y="169"/>
                    <a:pt x="24" y="170"/>
                  </a:cubicBezTo>
                  <a:cubicBezTo>
                    <a:pt x="31" y="173"/>
                    <a:pt x="31" y="173"/>
                    <a:pt x="31" y="173"/>
                  </a:cubicBezTo>
                  <a:cubicBezTo>
                    <a:pt x="31" y="172"/>
                    <a:pt x="31" y="172"/>
                    <a:pt x="32" y="171"/>
                  </a:cubicBezTo>
                  <a:close/>
                  <a:moveTo>
                    <a:pt x="28" y="180"/>
                  </a:moveTo>
                  <a:cubicBezTo>
                    <a:pt x="21" y="177"/>
                    <a:pt x="21" y="177"/>
                    <a:pt x="21" y="177"/>
                  </a:cubicBezTo>
                  <a:cubicBezTo>
                    <a:pt x="21" y="178"/>
                    <a:pt x="21" y="179"/>
                    <a:pt x="20" y="179"/>
                  </a:cubicBezTo>
                  <a:cubicBezTo>
                    <a:pt x="27" y="182"/>
                    <a:pt x="27" y="182"/>
                    <a:pt x="27" y="182"/>
                  </a:cubicBezTo>
                  <a:cubicBezTo>
                    <a:pt x="27" y="181"/>
                    <a:pt x="28" y="181"/>
                    <a:pt x="28" y="180"/>
                  </a:cubicBezTo>
                  <a:close/>
                  <a:moveTo>
                    <a:pt x="40" y="154"/>
                  </a:moveTo>
                  <a:cubicBezTo>
                    <a:pt x="34" y="150"/>
                    <a:pt x="34" y="150"/>
                    <a:pt x="34" y="150"/>
                  </a:cubicBezTo>
                  <a:cubicBezTo>
                    <a:pt x="34" y="151"/>
                    <a:pt x="33" y="151"/>
                    <a:pt x="33" y="152"/>
                  </a:cubicBezTo>
                  <a:cubicBezTo>
                    <a:pt x="39" y="155"/>
                    <a:pt x="39" y="155"/>
                    <a:pt x="39" y="155"/>
                  </a:cubicBezTo>
                  <a:cubicBezTo>
                    <a:pt x="40" y="155"/>
                    <a:pt x="40" y="154"/>
                    <a:pt x="40" y="154"/>
                  </a:cubicBezTo>
                  <a:close/>
                  <a:moveTo>
                    <a:pt x="45" y="145"/>
                  </a:moveTo>
                  <a:cubicBezTo>
                    <a:pt x="39" y="141"/>
                    <a:pt x="39" y="141"/>
                    <a:pt x="39" y="141"/>
                  </a:cubicBezTo>
                  <a:cubicBezTo>
                    <a:pt x="38" y="142"/>
                    <a:pt x="38" y="143"/>
                    <a:pt x="38" y="143"/>
                  </a:cubicBezTo>
                  <a:cubicBezTo>
                    <a:pt x="44" y="147"/>
                    <a:pt x="44" y="147"/>
                    <a:pt x="44" y="147"/>
                  </a:cubicBezTo>
                  <a:cubicBezTo>
                    <a:pt x="44" y="146"/>
                    <a:pt x="45" y="146"/>
                    <a:pt x="45" y="145"/>
                  </a:cubicBezTo>
                  <a:close/>
                  <a:moveTo>
                    <a:pt x="495" y="100"/>
                  </a:moveTo>
                  <a:cubicBezTo>
                    <a:pt x="501" y="95"/>
                    <a:pt x="501" y="95"/>
                    <a:pt x="501" y="95"/>
                  </a:cubicBezTo>
                  <a:cubicBezTo>
                    <a:pt x="500" y="94"/>
                    <a:pt x="500" y="94"/>
                    <a:pt x="499" y="93"/>
                  </a:cubicBezTo>
                  <a:cubicBezTo>
                    <a:pt x="494" y="98"/>
                    <a:pt x="494" y="98"/>
                    <a:pt x="494" y="98"/>
                  </a:cubicBezTo>
                  <a:cubicBezTo>
                    <a:pt x="494" y="98"/>
                    <a:pt x="495" y="99"/>
                    <a:pt x="495" y="100"/>
                  </a:cubicBezTo>
                  <a:close/>
                  <a:moveTo>
                    <a:pt x="519" y="130"/>
                  </a:moveTo>
                  <a:cubicBezTo>
                    <a:pt x="525" y="126"/>
                    <a:pt x="525" y="126"/>
                    <a:pt x="525" y="126"/>
                  </a:cubicBezTo>
                  <a:cubicBezTo>
                    <a:pt x="525" y="126"/>
                    <a:pt x="524" y="125"/>
                    <a:pt x="524" y="125"/>
                  </a:cubicBezTo>
                  <a:cubicBezTo>
                    <a:pt x="518" y="129"/>
                    <a:pt x="518" y="129"/>
                    <a:pt x="518" y="129"/>
                  </a:cubicBezTo>
                  <a:cubicBezTo>
                    <a:pt x="518" y="129"/>
                    <a:pt x="519" y="130"/>
                    <a:pt x="519" y="130"/>
                  </a:cubicBezTo>
                  <a:close/>
                  <a:moveTo>
                    <a:pt x="524" y="139"/>
                  </a:moveTo>
                  <a:cubicBezTo>
                    <a:pt x="531" y="135"/>
                    <a:pt x="531" y="135"/>
                    <a:pt x="531" y="135"/>
                  </a:cubicBezTo>
                  <a:cubicBezTo>
                    <a:pt x="530" y="134"/>
                    <a:pt x="530" y="133"/>
                    <a:pt x="529" y="133"/>
                  </a:cubicBezTo>
                  <a:cubicBezTo>
                    <a:pt x="523" y="137"/>
                    <a:pt x="523" y="137"/>
                    <a:pt x="523" y="137"/>
                  </a:cubicBezTo>
                  <a:cubicBezTo>
                    <a:pt x="524" y="137"/>
                    <a:pt x="524" y="138"/>
                    <a:pt x="524" y="139"/>
                  </a:cubicBezTo>
                  <a:close/>
                  <a:moveTo>
                    <a:pt x="482" y="85"/>
                  </a:moveTo>
                  <a:cubicBezTo>
                    <a:pt x="487" y="80"/>
                    <a:pt x="487" y="80"/>
                    <a:pt x="487" y="80"/>
                  </a:cubicBezTo>
                  <a:cubicBezTo>
                    <a:pt x="486" y="80"/>
                    <a:pt x="486" y="79"/>
                    <a:pt x="485" y="79"/>
                  </a:cubicBezTo>
                  <a:cubicBezTo>
                    <a:pt x="480" y="84"/>
                    <a:pt x="480" y="84"/>
                    <a:pt x="480" y="84"/>
                  </a:cubicBezTo>
                  <a:cubicBezTo>
                    <a:pt x="481" y="84"/>
                    <a:pt x="481" y="85"/>
                    <a:pt x="482" y="85"/>
                  </a:cubicBezTo>
                  <a:close/>
                  <a:moveTo>
                    <a:pt x="534" y="155"/>
                  </a:moveTo>
                  <a:cubicBezTo>
                    <a:pt x="540" y="152"/>
                    <a:pt x="540" y="152"/>
                    <a:pt x="540" y="152"/>
                  </a:cubicBezTo>
                  <a:cubicBezTo>
                    <a:pt x="540" y="151"/>
                    <a:pt x="540" y="151"/>
                    <a:pt x="539" y="150"/>
                  </a:cubicBezTo>
                  <a:cubicBezTo>
                    <a:pt x="533" y="154"/>
                    <a:pt x="533" y="154"/>
                    <a:pt x="533" y="154"/>
                  </a:cubicBezTo>
                  <a:cubicBezTo>
                    <a:pt x="533" y="154"/>
                    <a:pt x="534" y="155"/>
                    <a:pt x="534" y="155"/>
                  </a:cubicBezTo>
                  <a:close/>
                  <a:moveTo>
                    <a:pt x="539" y="164"/>
                  </a:moveTo>
                  <a:cubicBezTo>
                    <a:pt x="545" y="161"/>
                    <a:pt x="545" y="161"/>
                    <a:pt x="545" y="161"/>
                  </a:cubicBezTo>
                  <a:cubicBezTo>
                    <a:pt x="545" y="160"/>
                    <a:pt x="544" y="160"/>
                    <a:pt x="544" y="159"/>
                  </a:cubicBezTo>
                  <a:cubicBezTo>
                    <a:pt x="538" y="162"/>
                    <a:pt x="538" y="162"/>
                    <a:pt x="538" y="162"/>
                  </a:cubicBezTo>
                  <a:cubicBezTo>
                    <a:pt x="538" y="163"/>
                    <a:pt x="538" y="164"/>
                    <a:pt x="539" y="164"/>
                  </a:cubicBezTo>
                  <a:close/>
                  <a:moveTo>
                    <a:pt x="508" y="115"/>
                  </a:moveTo>
                  <a:cubicBezTo>
                    <a:pt x="513" y="110"/>
                    <a:pt x="513" y="110"/>
                    <a:pt x="513" y="110"/>
                  </a:cubicBezTo>
                  <a:cubicBezTo>
                    <a:pt x="513" y="109"/>
                    <a:pt x="513" y="109"/>
                    <a:pt x="512" y="108"/>
                  </a:cubicBezTo>
                  <a:cubicBezTo>
                    <a:pt x="506" y="113"/>
                    <a:pt x="506" y="113"/>
                    <a:pt x="506" y="113"/>
                  </a:cubicBezTo>
                  <a:cubicBezTo>
                    <a:pt x="507" y="113"/>
                    <a:pt x="507" y="114"/>
                    <a:pt x="508" y="115"/>
                  </a:cubicBezTo>
                  <a:close/>
                  <a:moveTo>
                    <a:pt x="7" y="286"/>
                  </a:moveTo>
                  <a:cubicBezTo>
                    <a:pt x="7" y="285"/>
                    <a:pt x="7" y="285"/>
                    <a:pt x="7" y="285"/>
                  </a:cubicBezTo>
                  <a:cubicBezTo>
                    <a:pt x="0" y="285"/>
                    <a:pt x="0" y="285"/>
                    <a:pt x="0" y="285"/>
                  </a:cubicBezTo>
                  <a:cubicBezTo>
                    <a:pt x="0" y="285"/>
                    <a:pt x="0" y="285"/>
                    <a:pt x="0" y="286"/>
                  </a:cubicBezTo>
                  <a:cubicBezTo>
                    <a:pt x="0" y="286"/>
                    <a:pt x="0" y="287"/>
                    <a:pt x="0" y="287"/>
                  </a:cubicBezTo>
                  <a:cubicBezTo>
                    <a:pt x="7" y="287"/>
                    <a:pt x="7" y="287"/>
                    <a:pt x="7" y="287"/>
                  </a:cubicBezTo>
                  <a:cubicBezTo>
                    <a:pt x="7" y="287"/>
                    <a:pt x="7" y="286"/>
                    <a:pt x="7" y="286"/>
                  </a:cubicBezTo>
                  <a:close/>
                  <a:moveTo>
                    <a:pt x="543" y="173"/>
                  </a:moveTo>
                  <a:cubicBezTo>
                    <a:pt x="549" y="170"/>
                    <a:pt x="549" y="170"/>
                    <a:pt x="549" y="170"/>
                  </a:cubicBezTo>
                  <a:cubicBezTo>
                    <a:pt x="549" y="169"/>
                    <a:pt x="549" y="169"/>
                    <a:pt x="548" y="168"/>
                  </a:cubicBezTo>
                  <a:cubicBezTo>
                    <a:pt x="542" y="171"/>
                    <a:pt x="542" y="171"/>
                    <a:pt x="542" y="171"/>
                  </a:cubicBezTo>
                  <a:cubicBezTo>
                    <a:pt x="542" y="172"/>
                    <a:pt x="542" y="172"/>
                    <a:pt x="543" y="173"/>
                  </a:cubicBezTo>
                  <a:close/>
                  <a:moveTo>
                    <a:pt x="514" y="122"/>
                  </a:moveTo>
                  <a:cubicBezTo>
                    <a:pt x="519" y="118"/>
                    <a:pt x="519" y="118"/>
                    <a:pt x="519" y="118"/>
                  </a:cubicBezTo>
                  <a:cubicBezTo>
                    <a:pt x="519" y="117"/>
                    <a:pt x="519" y="117"/>
                    <a:pt x="518" y="116"/>
                  </a:cubicBezTo>
                  <a:cubicBezTo>
                    <a:pt x="512" y="121"/>
                    <a:pt x="512" y="121"/>
                    <a:pt x="512" y="121"/>
                  </a:cubicBezTo>
                  <a:cubicBezTo>
                    <a:pt x="513" y="121"/>
                    <a:pt x="513" y="122"/>
                    <a:pt x="514" y="122"/>
                  </a:cubicBezTo>
                  <a:close/>
                  <a:moveTo>
                    <a:pt x="502" y="107"/>
                  </a:moveTo>
                  <a:cubicBezTo>
                    <a:pt x="507" y="102"/>
                    <a:pt x="507" y="102"/>
                    <a:pt x="507" y="102"/>
                  </a:cubicBezTo>
                  <a:cubicBezTo>
                    <a:pt x="507" y="102"/>
                    <a:pt x="506" y="101"/>
                    <a:pt x="506" y="101"/>
                  </a:cubicBezTo>
                  <a:cubicBezTo>
                    <a:pt x="500" y="105"/>
                    <a:pt x="500" y="105"/>
                    <a:pt x="500" y="105"/>
                  </a:cubicBezTo>
                  <a:cubicBezTo>
                    <a:pt x="501" y="106"/>
                    <a:pt x="501" y="106"/>
                    <a:pt x="502" y="107"/>
                  </a:cubicBezTo>
                  <a:close/>
                  <a:moveTo>
                    <a:pt x="529" y="147"/>
                  </a:moveTo>
                  <a:cubicBezTo>
                    <a:pt x="536" y="143"/>
                    <a:pt x="536" y="143"/>
                    <a:pt x="536" y="143"/>
                  </a:cubicBezTo>
                  <a:cubicBezTo>
                    <a:pt x="535" y="143"/>
                    <a:pt x="535" y="142"/>
                    <a:pt x="535" y="141"/>
                  </a:cubicBezTo>
                  <a:cubicBezTo>
                    <a:pt x="528" y="145"/>
                    <a:pt x="528" y="145"/>
                    <a:pt x="528" y="145"/>
                  </a:cubicBezTo>
                  <a:cubicBezTo>
                    <a:pt x="529" y="146"/>
                    <a:pt x="529" y="146"/>
                    <a:pt x="529" y="147"/>
                  </a:cubicBezTo>
                  <a:close/>
                  <a:moveTo>
                    <a:pt x="562" y="238"/>
                  </a:moveTo>
                  <a:cubicBezTo>
                    <a:pt x="569" y="237"/>
                    <a:pt x="569" y="237"/>
                    <a:pt x="569" y="237"/>
                  </a:cubicBezTo>
                  <a:cubicBezTo>
                    <a:pt x="569" y="236"/>
                    <a:pt x="569" y="236"/>
                    <a:pt x="569" y="235"/>
                  </a:cubicBezTo>
                  <a:cubicBezTo>
                    <a:pt x="562" y="236"/>
                    <a:pt x="562" y="236"/>
                    <a:pt x="562" y="236"/>
                  </a:cubicBezTo>
                  <a:cubicBezTo>
                    <a:pt x="562" y="237"/>
                    <a:pt x="562" y="238"/>
                    <a:pt x="562" y="238"/>
                  </a:cubicBezTo>
                  <a:close/>
                  <a:moveTo>
                    <a:pt x="565" y="258"/>
                  </a:moveTo>
                  <a:cubicBezTo>
                    <a:pt x="572" y="257"/>
                    <a:pt x="572" y="257"/>
                    <a:pt x="572" y="257"/>
                  </a:cubicBezTo>
                  <a:cubicBezTo>
                    <a:pt x="572" y="256"/>
                    <a:pt x="572" y="255"/>
                    <a:pt x="572" y="255"/>
                  </a:cubicBezTo>
                  <a:cubicBezTo>
                    <a:pt x="565" y="256"/>
                    <a:pt x="565" y="256"/>
                    <a:pt x="565" y="256"/>
                  </a:cubicBezTo>
                  <a:cubicBezTo>
                    <a:pt x="565" y="256"/>
                    <a:pt x="565" y="257"/>
                    <a:pt x="565" y="258"/>
                  </a:cubicBezTo>
                  <a:close/>
                  <a:moveTo>
                    <a:pt x="564" y="248"/>
                  </a:moveTo>
                  <a:cubicBezTo>
                    <a:pt x="571" y="247"/>
                    <a:pt x="571" y="247"/>
                    <a:pt x="571" y="247"/>
                  </a:cubicBezTo>
                  <a:cubicBezTo>
                    <a:pt x="571" y="246"/>
                    <a:pt x="571" y="246"/>
                    <a:pt x="571" y="245"/>
                  </a:cubicBezTo>
                  <a:cubicBezTo>
                    <a:pt x="563" y="246"/>
                    <a:pt x="563" y="246"/>
                    <a:pt x="563" y="246"/>
                  </a:cubicBezTo>
                  <a:cubicBezTo>
                    <a:pt x="564" y="247"/>
                    <a:pt x="564" y="247"/>
                    <a:pt x="564" y="248"/>
                  </a:cubicBezTo>
                  <a:close/>
                  <a:moveTo>
                    <a:pt x="566" y="267"/>
                  </a:moveTo>
                  <a:cubicBezTo>
                    <a:pt x="573" y="267"/>
                    <a:pt x="573" y="267"/>
                    <a:pt x="573" y="267"/>
                  </a:cubicBezTo>
                  <a:cubicBezTo>
                    <a:pt x="573" y="266"/>
                    <a:pt x="573" y="265"/>
                    <a:pt x="573" y="265"/>
                  </a:cubicBezTo>
                  <a:cubicBezTo>
                    <a:pt x="565" y="265"/>
                    <a:pt x="565" y="265"/>
                    <a:pt x="565" y="265"/>
                  </a:cubicBezTo>
                  <a:cubicBezTo>
                    <a:pt x="566" y="266"/>
                    <a:pt x="566" y="267"/>
                    <a:pt x="566" y="267"/>
                  </a:cubicBezTo>
                  <a:close/>
                  <a:moveTo>
                    <a:pt x="566" y="277"/>
                  </a:moveTo>
                  <a:cubicBezTo>
                    <a:pt x="573" y="277"/>
                    <a:pt x="573" y="277"/>
                    <a:pt x="573" y="277"/>
                  </a:cubicBezTo>
                  <a:cubicBezTo>
                    <a:pt x="573" y="276"/>
                    <a:pt x="573" y="275"/>
                    <a:pt x="573" y="275"/>
                  </a:cubicBezTo>
                  <a:cubicBezTo>
                    <a:pt x="566" y="275"/>
                    <a:pt x="566" y="275"/>
                    <a:pt x="566" y="275"/>
                  </a:cubicBezTo>
                  <a:cubicBezTo>
                    <a:pt x="566" y="276"/>
                    <a:pt x="566" y="276"/>
                    <a:pt x="566" y="277"/>
                  </a:cubicBezTo>
                  <a:close/>
                  <a:moveTo>
                    <a:pt x="546" y="182"/>
                  </a:moveTo>
                  <a:cubicBezTo>
                    <a:pt x="553" y="179"/>
                    <a:pt x="553" y="179"/>
                    <a:pt x="553" y="179"/>
                  </a:cubicBezTo>
                  <a:cubicBezTo>
                    <a:pt x="553" y="179"/>
                    <a:pt x="553" y="178"/>
                    <a:pt x="552" y="177"/>
                  </a:cubicBezTo>
                  <a:cubicBezTo>
                    <a:pt x="546" y="180"/>
                    <a:pt x="546" y="180"/>
                    <a:pt x="546" y="180"/>
                  </a:cubicBezTo>
                  <a:cubicBezTo>
                    <a:pt x="546" y="181"/>
                    <a:pt x="546" y="181"/>
                    <a:pt x="546" y="182"/>
                  </a:cubicBezTo>
                  <a:close/>
                  <a:moveTo>
                    <a:pt x="560" y="229"/>
                  </a:moveTo>
                  <a:cubicBezTo>
                    <a:pt x="568" y="227"/>
                    <a:pt x="568" y="227"/>
                    <a:pt x="568" y="227"/>
                  </a:cubicBezTo>
                  <a:cubicBezTo>
                    <a:pt x="567" y="227"/>
                    <a:pt x="567" y="226"/>
                    <a:pt x="567" y="225"/>
                  </a:cubicBezTo>
                  <a:cubicBezTo>
                    <a:pt x="560" y="227"/>
                    <a:pt x="560" y="227"/>
                    <a:pt x="560" y="227"/>
                  </a:cubicBezTo>
                  <a:cubicBezTo>
                    <a:pt x="560" y="227"/>
                    <a:pt x="560" y="228"/>
                    <a:pt x="560" y="229"/>
                  </a:cubicBezTo>
                  <a:close/>
                  <a:moveTo>
                    <a:pt x="553" y="200"/>
                  </a:moveTo>
                  <a:cubicBezTo>
                    <a:pt x="560" y="198"/>
                    <a:pt x="560" y="198"/>
                    <a:pt x="560" y="198"/>
                  </a:cubicBezTo>
                  <a:cubicBezTo>
                    <a:pt x="560" y="197"/>
                    <a:pt x="559" y="197"/>
                    <a:pt x="559" y="196"/>
                  </a:cubicBezTo>
                  <a:cubicBezTo>
                    <a:pt x="552" y="198"/>
                    <a:pt x="552" y="198"/>
                    <a:pt x="552" y="198"/>
                  </a:cubicBezTo>
                  <a:cubicBezTo>
                    <a:pt x="553" y="199"/>
                    <a:pt x="553" y="200"/>
                    <a:pt x="553" y="200"/>
                  </a:cubicBezTo>
                  <a:close/>
                  <a:moveTo>
                    <a:pt x="556" y="210"/>
                  </a:moveTo>
                  <a:cubicBezTo>
                    <a:pt x="563" y="208"/>
                    <a:pt x="563" y="208"/>
                    <a:pt x="563" y="208"/>
                  </a:cubicBezTo>
                  <a:cubicBezTo>
                    <a:pt x="563" y="207"/>
                    <a:pt x="562" y="206"/>
                    <a:pt x="562" y="206"/>
                  </a:cubicBezTo>
                  <a:cubicBezTo>
                    <a:pt x="555" y="208"/>
                    <a:pt x="555" y="208"/>
                    <a:pt x="555" y="208"/>
                  </a:cubicBezTo>
                  <a:cubicBezTo>
                    <a:pt x="555" y="208"/>
                    <a:pt x="556" y="209"/>
                    <a:pt x="556" y="210"/>
                  </a:cubicBezTo>
                  <a:close/>
                  <a:moveTo>
                    <a:pt x="558" y="219"/>
                  </a:moveTo>
                  <a:cubicBezTo>
                    <a:pt x="565" y="217"/>
                    <a:pt x="565" y="217"/>
                    <a:pt x="565" y="217"/>
                  </a:cubicBezTo>
                  <a:cubicBezTo>
                    <a:pt x="565" y="217"/>
                    <a:pt x="565" y="216"/>
                    <a:pt x="565" y="215"/>
                  </a:cubicBezTo>
                  <a:cubicBezTo>
                    <a:pt x="558" y="217"/>
                    <a:pt x="558" y="217"/>
                    <a:pt x="558" y="217"/>
                  </a:cubicBezTo>
                  <a:cubicBezTo>
                    <a:pt x="558" y="218"/>
                    <a:pt x="558" y="219"/>
                    <a:pt x="558" y="219"/>
                  </a:cubicBezTo>
                  <a:close/>
                  <a:moveTo>
                    <a:pt x="489" y="92"/>
                  </a:moveTo>
                  <a:cubicBezTo>
                    <a:pt x="494" y="87"/>
                    <a:pt x="494" y="87"/>
                    <a:pt x="494" y="87"/>
                  </a:cubicBezTo>
                  <a:cubicBezTo>
                    <a:pt x="493" y="87"/>
                    <a:pt x="493" y="86"/>
                    <a:pt x="492" y="86"/>
                  </a:cubicBezTo>
                  <a:cubicBezTo>
                    <a:pt x="487" y="91"/>
                    <a:pt x="487" y="91"/>
                    <a:pt x="487" y="91"/>
                  </a:cubicBezTo>
                  <a:cubicBezTo>
                    <a:pt x="488" y="91"/>
                    <a:pt x="488" y="92"/>
                    <a:pt x="489" y="92"/>
                  </a:cubicBezTo>
                  <a:close/>
                  <a:moveTo>
                    <a:pt x="475" y="79"/>
                  </a:moveTo>
                  <a:cubicBezTo>
                    <a:pt x="479" y="73"/>
                    <a:pt x="479" y="73"/>
                    <a:pt x="479" y="73"/>
                  </a:cubicBezTo>
                  <a:cubicBezTo>
                    <a:pt x="479" y="73"/>
                    <a:pt x="478" y="72"/>
                    <a:pt x="478" y="72"/>
                  </a:cubicBezTo>
                  <a:cubicBezTo>
                    <a:pt x="473" y="77"/>
                    <a:pt x="473" y="77"/>
                    <a:pt x="473" y="77"/>
                  </a:cubicBezTo>
                  <a:cubicBezTo>
                    <a:pt x="474" y="78"/>
                    <a:pt x="474" y="78"/>
                    <a:pt x="475" y="79"/>
                  </a:cubicBezTo>
                  <a:close/>
                  <a:moveTo>
                    <a:pt x="460" y="66"/>
                  </a:moveTo>
                  <a:cubicBezTo>
                    <a:pt x="464" y="60"/>
                    <a:pt x="464" y="60"/>
                    <a:pt x="464" y="60"/>
                  </a:cubicBezTo>
                  <a:cubicBezTo>
                    <a:pt x="464" y="60"/>
                    <a:pt x="463" y="60"/>
                    <a:pt x="462" y="59"/>
                  </a:cubicBezTo>
                  <a:cubicBezTo>
                    <a:pt x="458" y="65"/>
                    <a:pt x="458" y="65"/>
                    <a:pt x="458" y="65"/>
                  </a:cubicBezTo>
                  <a:cubicBezTo>
                    <a:pt x="459" y="65"/>
                    <a:pt x="459" y="66"/>
                    <a:pt x="460" y="66"/>
                  </a:cubicBezTo>
                  <a:close/>
                  <a:moveTo>
                    <a:pt x="467" y="72"/>
                  </a:moveTo>
                  <a:cubicBezTo>
                    <a:pt x="472" y="67"/>
                    <a:pt x="472" y="67"/>
                    <a:pt x="472" y="67"/>
                  </a:cubicBezTo>
                  <a:cubicBezTo>
                    <a:pt x="471" y="66"/>
                    <a:pt x="471" y="66"/>
                    <a:pt x="470" y="65"/>
                  </a:cubicBezTo>
                  <a:cubicBezTo>
                    <a:pt x="466" y="71"/>
                    <a:pt x="466" y="71"/>
                    <a:pt x="466" y="71"/>
                  </a:cubicBezTo>
                  <a:cubicBezTo>
                    <a:pt x="466" y="71"/>
                    <a:pt x="467" y="72"/>
                    <a:pt x="467" y="72"/>
                  </a:cubicBezTo>
                  <a:close/>
                  <a:moveTo>
                    <a:pt x="550" y="191"/>
                  </a:moveTo>
                  <a:cubicBezTo>
                    <a:pt x="557" y="189"/>
                    <a:pt x="557" y="189"/>
                    <a:pt x="557" y="189"/>
                  </a:cubicBezTo>
                  <a:cubicBezTo>
                    <a:pt x="556" y="188"/>
                    <a:pt x="556" y="187"/>
                    <a:pt x="556" y="187"/>
                  </a:cubicBezTo>
                  <a:cubicBezTo>
                    <a:pt x="549" y="189"/>
                    <a:pt x="549" y="189"/>
                    <a:pt x="549" y="189"/>
                  </a:cubicBezTo>
                  <a:cubicBezTo>
                    <a:pt x="549" y="190"/>
                    <a:pt x="550" y="190"/>
                    <a:pt x="550" y="191"/>
                  </a:cubicBezTo>
                  <a:close/>
                  <a:moveTo>
                    <a:pt x="487" y="481"/>
                  </a:moveTo>
                  <a:cubicBezTo>
                    <a:pt x="492" y="486"/>
                    <a:pt x="492" y="486"/>
                    <a:pt x="492" y="486"/>
                  </a:cubicBezTo>
                  <a:cubicBezTo>
                    <a:pt x="493" y="485"/>
                    <a:pt x="493" y="485"/>
                    <a:pt x="494" y="484"/>
                  </a:cubicBezTo>
                  <a:cubicBezTo>
                    <a:pt x="489" y="479"/>
                    <a:pt x="489" y="479"/>
                    <a:pt x="489" y="479"/>
                  </a:cubicBezTo>
                  <a:cubicBezTo>
                    <a:pt x="488" y="480"/>
                    <a:pt x="488" y="480"/>
                    <a:pt x="487" y="481"/>
                  </a:cubicBezTo>
                  <a:close/>
                  <a:moveTo>
                    <a:pt x="473" y="494"/>
                  </a:moveTo>
                  <a:cubicBezTo>
                    <a:pt x="478" y="500"/>
                    <a:pt x="478" y="500"/>
                    <a:pt x="478" y="500"/>
                  </a:cubicBezTo>
                  <a:cubicBezTo>
                    <a:pt x="478" y="499"/>
                    <a:pt x="479" y="499"/>
                    <a:pt x="479" y="498"/>
                  </a:cubicBezTo>
                  <a:cubicBezTo>
                    <a:pt x="475" y="493"/>
                    <a:pt x="475" y="493"/>
                    <a:pt x="475" y="493"/>
                  </a:cubicBezTo>
                  <a:cubicBezTo>
                    <a:pt x="474" y="493"/>
                    <a:pt x="473" y="494"/>
                    <a:pt x="473" y="494"/>
                  </a:cubicBezTo>
                  <a:close/>
                  <a:moveTo>
                    <a:pt x="480" y="488"/>
                  </a:moveTo>
                  <a:cubicBezTo>
                    <a:pt x="485" y="493"/>
                    <a:pt x="485" y="493"/>
                    <a:pt x="485" y="493"/>
                  </a:cubicBezTo>
                  <a:cubicBezTo>
                    <a:pt x="486" y="492"/>
                    <a:pt x="486" y="492"/>
                    <a:pt x="487" y="491"/>
                  </a:cubicBezTo>
                  <a:cubicBezTo>
                    <a:pt x="482" y="486"/>
                    <a:pt x="482" y="486"/>
                    <a:pt x="482" y="486"/>
                  </a:cubicBezTo>
                  <a:cubicBezTo>
                    <a:pt x="481" y="487"/>
                    <a:pt x="481" y="487"/>
                    <a:pt x="480" y="488"/>
                  </a:cubicBezTo>
                  <a:close/>
                  <a:moveTo>
                    <a:pt x="458" y="507"/>
                  </a:moveTo>
                  <a:cubicBezTo>
                    <a:pt x="462" y="512"/>
                    <a:pt x="462" y="512"/>
                    <a:pt x="462" y="512"/>
                  </a:cubicBezTo>
                  <a:cubicBezTo>
                    <a:pt x="463" y="512"/>
                    <a:pt x="464" y="512"/>
                    <a:pt x="464" y="511"/>
                  </a:cubicBezTo>
                  <a:cubicBezTo>
                    <a:pt x="460" y="505"/>
                    <a:pt x="460" y="505"/>
                    <a:pt x="460" y="505"/>
                  </a:cubicBezTo>
                  <a:cubicBezTo>
                    <a:pt x="459" y="506"/>
                    <a:pt x="459" y="506"/>
                    <a:pt x="458" y="507"/>
                  </a:cubicBezTo>
                  <a:close/>
                  <a:moveTo>
                    <a:pt x="466" y="501"/>
                  </a:moveTo>
                  <a:cubicBezTo>
                    <a:pt x="470" y="506"/>
                    <a:pt x="470" y="506"/>
                    <a:pt x="470" y="506"/>
                  </a:cubicBezTo>
                  <a:cubicBezTo>
                    <a:pt x="471" y="506"/>
                    <a:pt x="471" y="505"/>
                    <a:pt x="472" y="505"/>
                  </a:cubicBezTo>
                  <a:cubicBezTo>
                    <a:pt x="467" y="499"/>
                    <a:pt x="467" y="499"/>
                    <a:pt x="467" y="499"/>
                  </a:cubicBezTo>
                  <a:cubicBezTo>
                    <a:pt x="467" y="500"/>
                    <a:pt x="466" y="500"/>
                    <a:pt x="466" y="501"/>
                  </a:cubicBezTo>
                  <a:close/>
                  <a:moveTo>
                    <a:pt x="563" y="326"/>
                  </a:moveTo>
                  <a:cubicBezTo>
                    <a:pt x="571" y="327"/>
                    <a:pt x="571" y="327"/>
                    <a:pt x="571" y="327"/>
                  </a:cubicBezTo>
                  <a:cubicBezTo>
                    <a:pt x="571" y="326"/>
                    <a:pt x="571" y="325"/>
                    <a:pt x="571" y="325"/>
                  </a:cubicBezTo>
                  <a:cubicBezTo>
                    <a:pt x="564" y="324"/>
                    <a:pt x="564" y="324"/>
                    <a:pt x="564" y="324"/>
                  </a:cubicBezTo>
                  <a:cubicBezTo>
                    <a:pt x="564" y="324"/>
                    <a:pt x="564" y="325"/>
                    <a:pt x="563" y="326"/>
                  </a:cubicBezTo>
                  <a:close/>
                  <a:moveTo>
                    <a:pt x="562" y="335"/>
                  </a:moveTo>
                  <a:cubicBezTo>
                    <a:pt x="569" y="337"/>
                    <a:pt x="569" y="337"/>
                    <a:pt x="569" y="337"/>
                  </a:cubicBezTo>
                  <a:cubicBezTo>
                    <a:pt x="569" y="336"/>
                    <a:pt x="569" y="335"/>
                    <a:pt x="569" y="335"/>
                  </a:cubicBezTo>
                  <a:cubicBezTo>
                    <a:pt x="562" y="333"/>
                    <a:pt x="562" y="333"/>
                    <a:pt x="562" y="333"/>
                  </a:cubicBezTo>
                  <a:cubicBezTo>
                    <a:pt x="562" y="334"/>
                    <a:pt x="562" y="335"/>
                    <a:pt x="562" y="335"/>
                  </a:cubicBezTo>
                  <a:close/>
                  <a:moveTo>
                    <a:pt x="560" y="345"/>
                  </a:moveTo>
                  <a:cubicBezTo>
                    <a:pt x="567" y="346"/>
                    <a:pt x="567" y="346"/>
                    <a:pt x="567" y="346"/>
                  </a:cubicBezTo>
                  <a:cubicBezTo>
                    <a:pt x="567" y="346"/>
                    <a:pt x="567" y="345"/>
                    <a:pt x="568" y="344"/>
                  </a:cubicBezTo>
                  <a:cubicBezTo>
                    <a:pt x="560" y="343"/>
                    <a:pt x="560" y="343"/>
                    <a:pt x="560" y="343"/>
                  </a:cubicBezTo>
                  <a:cubicBezTo>
                    <a:pt x="560" y="344"/>
                    <a:pt x="560" y="344"/>
                    <a:pt x="560" y="345"/>
                  </a:cubicBezTo>
                  <a:close/>
                  <a:moveTo>
                    <a:pt x="558" y="354"/>
                  </a:moveTo>
                  <a:cubicBezTo>
                    <a:pt x="565" y="356"/>
                    <a:pt x="565" y="356"/>
                    <a:pt x="565" y="356"/>
                  </a:cubicBezTo>
                  <a:cubicBezTo>
                    <a:pt x="565" y="356"/>
                    <a:pt x="565" y="355"/>
                    <a:pt x="565" y="354"/>
                  </a:cubicBezTo>
                  <a:cubicBezTo>
                    <a:pt x="558" y="352"/>
                    <a:pt x="558" y="352"/>
                    <a:pt x="558" y="352"/>
                  </a:cubicBezTo>
                  <a:cubicBezTo>
                    <a:pt x="558" y="353"/>
                    <a:pt x="558" y="354"/>
                    <a:pt x="558" y="354"/>
                  </a:cubicBezTo>
                  <a:close/>
                  <a:moveTo>
                    <a:pt x="555" y="364"/>
                  </a:moveTo>
                  <a:cubicBezTo>
                    <a:pt x="562" y="366"/>
                    <a:pt x="562" y="366"/>
                    <a:pt x="562" y="366"/>
                  </a:cubicBezTo>
                  <a:cubicBezTo>
                    <a:pt x="562" y="365"/>
                    <a:pt x="563" y="365"/>
                    <a:pt x="563" y="364"/>
                  </a:cubicBezTo>
                  <a:cubicBezTo>
                    <a:pt x="556" y="362"/>
                    <a:pt x="556" y="362"/>
                    <a:pt x="556" y="362"/>
                  </a:cubicBezTo>
                  <a:cubicBezTo>
                    <a:pt x="556" y="363"/>
                    <a:pt x="555" y="363"/>
                    <a:pt x="555" y="364"/>
                  </a:cubicBezTo>
                  <a:close/>
                  <a:moveTo>
                    <a:pt x="552" y="373"/>
                  </a:moveTo>
                  <a:cubicBezTo>
                    <a:pt x="559" y="375"/>
                    <a:pt x="559" y="375"/>
                    <a:pt x="559" y="375"/>
                  </a:cubicBezTo>
                  <a:cubicBezTo>
                    <a:pt x="559" y="375"/>
                    <a:pt x="560" y="374"/>
                    <a:pt x="560" y="373"/>
                  </a:cubicBezTo>
                  <a:cubicBezTo>
                    <a:pt x="553" y="371"/>
                    <a:pt x="553" y="371"/>
                    <a:pt x="553" y="371"/>
                  </a:cubicBezTo>
                  <a:cubicBezTo>
                    <a:pt x="553" y="372"/>
                    <a:pt x="553" y="373"/>
                    <a:pt x="552" y="373"/>
                  </a:cubicBezTo>
                  <a:close/>
                  <a:moveTo>
                    <a:pt x="549" y="382"/>
                  </a:moveTo>
                  <a:cubicBezTo>
                    <a:pt x="556" y="385"/>
                    <a:pt x="556" y="385"/>
                    <a:pt x="556" y="385"/>
                  </a:cubicBezTo>
                  <a:cubicBezTo>
                    <a:pt x="556" y="384"/>
                    <a:pt x="556" y="384"/>
                    <a:pt x="557" y="383"/>
                  </a:cubicBezTo>
                  <a:cubicBezTo>
                    <a:pt x="550" y="380"/>
                    <a:pt x="550" y="380"/>
                    <a:pt x="550" y="380"/>
                  </a:cubicBezTo>
                  <a:cubicBezTo>
                    <a:pt x="550" y="381"/>
                    <a:pt x="549" y="382"/>
                    <a:pt x="549" y="382"/>
                  </a:cubicBezTo>
                  <a:close/>
                  <a:moveTo>
                    <a:pt x="574" y="285"/>
                  </a:moveTo>
                  <a:cubicBezTo>
                    <a:pt x="566" y="285"/>
                    <a:pt x="566" y="285"/>
                    <a:pt x="566" y="285"/>
                  </a:cubicBezTo>
                  <a:cubicBezTo>
                    <a:pt x="566" y="285"/>
                    <a:pt x="566" y="285"/>
                    <a:pt x="566" y="286"/>
                  </a:cubicBezTo>
                  <a:cubicBezTo>
                    <a:pt x="566" y="286"/>
                    <a:pt x="566" y="287"/>
                    <a:pt x="566" y="287"/>
                  </a:cubicBezTo>
                  <a:cubicBezTo>
                    <a:pt x="574" y="287"/>
                    <a:pt x="574" y="287"/>
                    <a:pt x="574" y="287"/>
                  </a:cubicBezTo>
                  <a:cubicBezTo>
                    <a:pt x="574" y="287"/>
                    <a:pt x="574" y="286"/>
                    <a:pt x="574" y="286"/>
                  </a:cubicBezTo>
                  <a:cubicBezTo>
                    <a:pt x="574" y="285"/>
                    <a:pt x="574" y="285"/>
                    <a:pt x="574" y="285"/>
                  </a:cubicBezTo>
                  <a:close/>
                  <a:moveTo>
                    <a:pt x="566" y="297"/>
                  </a:moveTo>
                  <a:cubicBezTo>
                    <a:pt x="573" y="297"/>
                    <a:pt x="573" y="297"/>
                    <a:pt x="573" y="297"/>
                  </a:cubicBezTo>
                  <a:cubicBezTo>
                    <a:pt x="573" y="296"/>
                    <a:pt x="573" y="295"/>
                    <a:pt x="573" y="295"/>
                  </a:cubicBezTo>
                  <a:cubicBezTo>
                    <a:pt x="566" y="294"/>
                    <a:pt x="566" y="294"/>
                    <a:pt x="566" y="294"/>
                  </a:cubicBezTo>
                  <a:cubicBezTo>
                    <a:pt x="566" y="295"/>
                    <a:pt x="566" y="296"/>
                    <a:pt x="566" y="297"/>
                  </a:cubicBezTo>
                  <a:close/>
                  <a:moveTo>
                    <a:pt x="494" y="474"/>
                  </a:moveTo>
                  <a:cubicBezTo>
                    <a:pt x="499" y="479"/>
                    <a:pt x="499" y="479"/>
                    <a:pt x="499" y="479"/>
                  </a:cubicBezTo>
                  <a:cubicBezTo>
                    <a:pt x="500" y="478"/>
                    <a:pt x="500" y="477"/>
                    <a:pt x="501" y="477"/>
                  </a:cubicBezTo>
                  <a:cubicBezTo>
                    <a:pt x="495" y="472"/>
                    <a:pt x="495" y="472"/>
                    <a:pt x="495" y="472"/>
                  </a:cubicBezTo>
                  <a:cubicBezTo>
                    <a:pt x="495" y="473"/>
                    <a:pt x="494" y="473"/>
                    <a:pt x="494" y="474"/>
                  </a:cubicBezTo>
                  <a:close/>
                  <a:moveTo>
                    <a:pt x="565" y="306"/>
                  </a:moveTo>
                  <a:cubicBezTo>
                    <a:pt x="573" y="307"/>
                    <a:pt x="573" y="307"/>
                    <a:pt x="573" y="307"/>
                  </a:cubicBezTo>
                  <a:cubicBezTo>
                    <a:pt x="573" y="306"/>
                    <a:pt x="573" y="305"/>
                    <a:pt x="573" y="305"/>
                  </a:cubicBezTo>
                  <a:cubicBezTo>
                    <a:pt x="566" y="304"/>
                    <a:pt x="566" y="304"/>
                    <a:pt x="566" y="304"/>
                  </a:cubicBezTo>
                  <a:cubicBezTo>
                    <a:pt x="566" y="305"/>
                    <a:pt x="566" y="306"/>
                    <a:pt x="565" y="306"/>
                  </a:cubicBezTo>
                  <a:close/>
                  <a:moveTo>
                    <a:pt x="565" y="316"/>
                  </a:moveTo>
                  <a:cubicBezTo>
                    <a:pt x="572" y="317"/>
                    <a:pt x="572" y="317"/>
                    <a:pt x="572" y="317"/>
                  </a:cubicBezTo>
                  <a:cubicBezTo>
                    <a:pt x="572" y="316"/>
                    <a:pt x="572" y="315"/>
                    <a:pt x="572" y="315"/>
                  </a:cubicBezTo>
                  <a:cubicBezTo>
                    <a:pt x="565" y="314"/>
                    <a:pt x="565" y="314"/>
                    <a:pt x="565" y="314"/>
                  </a:cubicBezTo>
                  <a:cubicBezTo>
                    <a:pt x="565" y="315"/>
                    <a:pt x="565" y="315"/>
                    <a:pt x="565" y="316"/>
                  </a:cubicBezTo>
                  <a:close/>
                  <a:moveTo>
                    <a:pt x="518" y="443"/>
                  </a:moveTo>
                  <a:cubicBezTo>
                    <a:pt x="524" y="447"/>
                    <a:pt x="524" y="447"/>
                    <a:pt x="524" y="447"/>
                  </a:cubicBezTo>
                  <a:cubicBezTo>
                    <a:pt x="524" y="447"/>
                    <a:pt x="525" y="446"/>
                    <a:pt x="525" y="445"/>
                  </a:cubicBezTo>
                  <a:cubicBezTo>
                    <a:pt x="519" y="441"/>
                    <a:pt x="519" y="441"/>
                    <a:pt x="519" y="441"/>
                  </a:cubicBezTo>
                  <a:cubicBezTo>
                    <a:pt x="519" y="442"/>
                    <a:pt x="518" y="442"/>
                    <a:pt x="518" y="443"/>
                  </a:cubicBezTo>
                  <a:close/>
                  <a:moveTo>
                    <a:pt x="512" y="451"/>
                  </a:moveTo>
                  <a:cubicBezTo>
                    <a:pt x="518" y="455"/>
                    <a:pt x="518" y="455"/>
                    <a:pt x="518" y="455"/>
                  </a:cubicBezTo>
                  <a:cubicBezTo>
                    <a:pt x="519" y="455"/>
                    <a:pt x="519" y="454"/>
                    <a:pt x="519" y="454"/>
                  </a:cubicBezTo>
                  <a:cubicBezTo>
                    <a:pt x="513" y="449"/>
                    <a:pt x="513" y="449"/>
                    <a:pt x="513" y="449"/>
                  </a:cubicBezTo>
                  <a:cubicBezTo>
                    <a:pt x="513" y="450"/>
                    <a:pt x="513" y="450"/>
                    <a:pt x="512" y="451"/>
                  </a:cubicBezTo>
                  <a:close/>
                  <a:moveTo>
                    <a:pt x="523" y="435"/>
                  </a:moveTo>
                  <a:cubicBezTo>
                    <a:pt x="529" y="439"/>
                    <a:pt x="529" y="439"/>
                    <a:pt x="529" y="439"/>
                  </a:cubicBezTo>
                  <a:cubicBezTo>
                    <a:pt x="530" y="438"/>
                    <a:pt x="530" y="437"/>
                    <a:pt x="531" y="437"/>
                  </a:cubicBezTo>
                  <a:cubicBezTo>
                    <a:pt x="524" y="433"/>
                    <a:pt x="524" y="433"/>
                    <a:pt x="524" y="433"/>
                  </a:cubicBezTo>
                  <a:cubicBezTo>
                    <a:pt x="524" y="434"/>
                    <a:pt x="524" y="434"/>
                    <a:pt x="523" y="435"/>
                  </a:cubicBezTo>
                  <a:close/>
                  <a:moveTo>
                    <a:pt x="506" y="459"/>
                  </a:moveTo>
                  <a:cubicBezTo>
                    <a:pt x="512" y="463"/>
                    <a:pt x="512" y="463"/>
                    <a:pt x="512" y="463"/>
                  </a:cubicBezTo>
                  <a:cubicBezTo>
                    <a:pt x="513" y="463"/>
                    <a:pt x="513" y="462"/>
                    <a:pt x="513" y="462"/>
                  </a:cubicBezTo>
                  <a:cubicBezTo>
                    <a:pt x="508" y="457"/>
                    <a:pt x="508" y="457"/>
                    <a:pt x="508" y="457"/>
                  </a:cubicBezTo>
                  <a:cubicBezTo>
                    <a:pt x="507" y="458"/>
                    <a:pt x="507" y="458"/>
                    <a:pt x="506" y="459"/>
                  </a:cubicBezTo>
                  <a:close/>
                  <a:moveTo>
                    <a:pt x="500" y="466"/>
                  </a:moveTo>
                  <a:cubicBezTo>
                    <a:pt x="506" y="471"/>
                    <a:pt x="506" y="471"/>
                    <a:pt x="506" y="471"/>
                  </a:cubicBezTo>
                  <a:cubicBezTo>
                    <a:pt x="506" y="470"/>
                    <a:pt x="507" y="470"/>
                    <a:pt x="507" y="469"/>
                  </a:cubicBezTo>
                  <a:cubicBezTo>
                    <a:pt x="502" y="465"/>
                    <a:pt x="502" y="465"/>
                    <a:pt x="502" y="465"/>
                  </a:cubicBezTo>
                  <a:cubicBezTo>
                    <a:pt x="501" y="465"/>
                    <a:pt x="501" y="466"/>
                    <a:pt x="500" y="466"/>
                  </a:cubicBezTo>
                  <a:close/>
                  <a:moveTo>
                    <a:pt x="538" y="409"/>
                  </a:moveTo>
                  <a:cubicBezTo>
                    <a:pt x="544" y="413"/>
                    <a:pt x="544" y="413"/>
                    <a:pt x="544" y="413"/>
                  </a:cubicBezTo>
                  <a:cubicBezTo>
                    <a:pt x="544" y="412"/>
                    <a:pt x="545" y="411"/>
                    <a:pt x="545" y="411"/>
                  </a:cubicBezTo>
                  <a:cubicBezTo>
                    <a:pt x="539" y="407"/>
                    <a:pt x="539" y="407"/>
                    <a:pt x="539" y="407"/>
                  </a:cubicBezTo>
                  <a:cubicBezTo>
                    <a:pt x="538" y="408"/>
                    <a:pt x="538" y="409"/>
                    <a:pt x="538" y="409"/>
                  </a:cubicBezTo>
                  <a:close/>
                  <a:moveTo>
                    <a:pt x="528" y="427"/>
                  </a:moveTo>
                  <a:cubicBezTo>
                    <a:pt x="535" y="430"/>
                    <a:pt x="535" y="430"/>
                    <a:pt x="535" y="430"/>
                  </a:cubicBezTo>
                  <a:cubicBezTo>
                    <a:pt x="535" y="430"/>
                    <a:pt x="535" y="429"/>
                    <a:pt x="536" y="428"/>
                  </a:cubicBezTo>
                  <a:cubicBezTo>
                    <a:pt x="529" y="425"/>
                    <a:pt x="529" y="425"/>
                    <a:pt x="529" y="425"/>
                  </a:cubicBezTo>
                  <a:cubicBezTo>
                    <a:pt x="529" y="425"/>
                    <a:pt x="529" y="426"/>
                    <a:pt x="528" y="427"/>
                  </a:cubicBezTo>
                  <a:close/>
                  <a:moveTo>
                    <a:pt x="542" y="401"/>
                  </a:moveTo>
                  <a:cubicBezTo>
                    <a:pt x="548" y="403"/>
                    <a:pt x="548" y="403"/>
                    <a:pt x="548" y="403"/>
                  </a:cubicBezTo>
                  <a:cubicBezTo>
                    <a:pt x="549" y="403"/>
                    <a:pt x="549" y="402"/>
                    <a:pt x="549" y="401"/>
                  </a:cubicBezTo>
                  <a:cubicBezTo>
                    <a:pt x="543" y="399"/>
                    <a:pt x="543" y="399"/>
                    <a:pt x="543" y="399"/>
                  </a:cubicBezTo>
                  <a:cubicBezTo>
                    <a:pt x="542" y="399"/>
                    <a:pt x="542" y="400"/>
                    <a:pt x="542" y="401"/>
                  </a:cubicBezTo>
                  <a:close/>
                  <a:moveTo>
                    <a:pt x="546" y="392"/>
                  </a:moveTo>
                  <a:cubicBezTo>
                    <a:pt x="552" y="394"/>
                    <a:pt x="552" y="394"/>
                    <a:pt x="552" y="394"/>
                  </a:cubicBezTo>
                  <a:cubicBezTo>
                    <a:pt x="553" y="394"/>
                    <a:pt x="553" y="393"/>
                    <a:pt x="553" y="392"/>
                  </a:cubicBezTo>
                  <a:cubicBezTo>
                    <a:pt x="546" y="390"/>
                    <a:pt x="546" y="390"/>
                    <a:pt x="546" y="390"/>
                  </a:cubicBezTo>
                  <a:cubicBezTo>
                    <a:pt x="546" y="390"/>
                    <a:pt x="546" y="391"/>
                    <a:pt x="546" y="392"/>
                  </a:cubicBezTo>
                  <a:close/>
                  <a:moveTo>
                    <a:pt x="533" y="418"/>
                  </a:moveTo>
                  <a:cubicBezTo>
                    <a:pt x="539" y="421"/>
                    <a:pt x="539" y="421"/>
                    <a:pt x="539" y="421"/>
                  </a:cubicBezTo>
                  <a:cubicBezTo>
                    <a:pt x="540" y="421"/>
                    <a:pt x="540" y="420"/>
                    <a:pt x="540" y="420"/>
                  </a:cubicBezTo>
                  <a:cubicBezTo>
                    <a:pt x="534" y="416"/>
                    <a:pt x="534" y="416"/>
                    <a:pt x="534" y="416"/>
                  </a:cubicBezTo>
                  <a:cubicBezTo>
                    <a:pt x="534" y="417"/>
                    <a:pt x="533" y="417"/>
                    <a:pt x="533" y="418"/>
                  </a:cubicBezTo>
                  <a:close/>
                  <a:moveTo>
                    <a:pt x="60" y="449"/>
                  </a:moveTo>
                  <a:cubicBezTo>
                    <a:pt x="54" y="454"/>
                    <a:pt x="54" y="454"/>
                    <a:pt x="54" y="454"/>
                  </a:cubicBezTo>
                  <a:cubicBezTo>
                    <a:pt x="54" y="454"/>
                    <a:pt x="55" y="455"/>
                    <a:pt x="55" y="455"/>
                  </a:cubicBezTo>
                  <a:cubicBezTo>
                    <a:pt x="61" y="451"/>
                    <a:pt x="61" y="451"/>
                    <a:pt x="61" y="451"/>
                  </a:cubicBezTo>
                  <a:cubicBezTo>
                    <a:pt x="61" y="450"/>
                    <a:pt x="60" y="450"/>
                    <a:pt x="60" y="449"/>
                  </a:cubicBezTo>
                  <a:close/>
                  <a:moveTo>
                    <a:pt x="54" y="441"/>
                  </a:moveTo>
                  <a:cubicBezTo>
                    <a:pt x="48" y="445"/>
                    <a:pt x="48" y="445"/>
                    <a:pt x="48" y="445"/>
                  </a:cubicBezTo>
                  <a:cubicBezTo>
                    <a:pt x="49" y="446"/>
                    <a:pt x="49" y="447"/>
                    <a:pt x="50" y="447"/>
                  </a:cubicBezTo>
                  <a:cubicBezTo>
                    <a:pt x="56" y="443"/>
                    <a:pt x="56" y="443"/>
                    <a:pt x="56" y="443"/>
                  </a:cubicBezTo>
                  <a:cubicBezTo>
                    <a:pt x="55" y="442"/>
                    <a:pt x="55" y="442"/>
                    <a:pt x="54" y="441"/>
                  </a:cubicBezTo>
                  <a:close/>
                  <a:moveTo>
                    <a:pt x="92" y="486"/>
                  </a:moveTo>
                  <a:cubicBezTo>
                    <a:pt x="87" y="491"/>
                    <a:pt x="87" y="491"/>
                    <a:pt x="87" y="491"/>
                  </a:cubicBezTo>
                  <a:cubicBezTo>
                    <a:pt x="87" y="492"/>
                    <a:pt x="88" y="492"/>
                    <a:pt x="88" y="493"/>
                  </a:cubicBezTo>
                  <a:cubicBezTo>
                    <a:pt x="93" y="488"/>
                    <a:pt x="93" y="488"/>
                    <a:pt x="93" y="488"/>
                  </a:cubicBezTo>
                  <a:cubicBezTo>
                    <a:pt x="93" y="487"/>
                    <a:pt x="92" y="487"/>
                    <a:pt x="92" y="486"/>
                  </a:cubicBezTo>
                  <a:close/>
                  <a:moveTo>
                    <a:pt x="49" y="433"/>
                  </a:moveTo>
                  <a:cubicBezTo>
                    <a:pt x="43" y="437"/>
                    <a:pt x="43" y="437"/>
                    <a:pt x="43" y="437"/>
                  </a:cubicBezTo>
                  <a:cubicBezTo>
                    <a:pt x="43" y="437"/>
                    <a:pt x="44" y="438"/>
                    <a:pt x="44" y="439"/>
                  </a:cubicBezTo>
                  <a:cubicBezTo>
                    <a:pt x="50" y="435"/>
                    <a:pt x="50" y="435"/>
                    <a:pt x="50" y="435"/>
                  </a:cubicBezTo>
                  <a:cubicBezTo>
                    <a:pt x="50" y="434"/>
                    <a:pt x="49" y="434"/>
                    <a:pt x="49" y="433"/>
                  </a:cubicBezTo>
                  <a:close/>
                  <a:moveTo>
                    <a:pt x="35" y="407"/>
                  </a:moveTo>
                  <a:cubicBezTo>
                    <a:pt x="28" y="411"/>
                    <a:pt x="28" y="411"/>
                    <a:pt x="28" y="411"/>
                  </a:cubicBezTo>
                  <a:cubicBezTo>
                    <a:pt x="29" y="411"/>
                    <a:pt x="29" y="412"/>
                    <a:pt x="29" y="413"/>
                  </a:cubicBezTo>
                  <a:cubicBezTo>
                    <a:pt x="36" y="409"/>
                    <a:pt x="36" y="409"/>
                    <a:pt x="36" y="409"/>
                  </a:cubicBezTo>
                  <a:cubicBezTo>
                    <a:pt x="36" y="409"/>
                    <a:pt x="35" y="408"/>
                    <a:pt x="35" y="407"/>
                  </a:cubicBezTo>
                  <a:close/>
                  <a:moveTo>
                    <a:pt x="31" y="399"/>
                  </a:moveTo>
                  <a:cubicBezTo>
                    <a:pt x="24" y="401"/>
                    <a:pt x="24" y="401"/>
                    <a:pt x="24" y="401"/>
                  </a:cubicBezTo>
                  <a:cubicBezTo>
                    <a:pt x="24" y="402"/>
                    <a:pt x="25" y="403"/>
                    <a:pt x="25" y="403"/>
                  </a:cubicBezTo>
                  <a:cubicBezTo>
                    <a:pt x="32" y="401"/>
                    <a:pt x="32" y="401"/>
                    <a:pt x="32" y="401"/>
                  </a:cubicBezTo>
                  <a:cubicBezTo>
                    <a:pt x="31" y="400"/>
                    <a:pt x="31" y="399"/>
                    <a:pt x="31" y="399"/>
                  </a:cubicBezTo>
                  <a:close/>
                  <a:moveTo>
                    <a:pt x="39" y="416"/>
                  </a:moveTo>
                  <a:cubicBezTo>
                    <a:pt x="33" y="420"/>
                    <a:pt x="33" y="420"/>
                    <a:pt x="33" y="420"/>
                  </a:cubicBezTo>
                  <a:cubicBezTo>
                    <a:pt x="33" y="420"/>
                    <a:pt x="34" y="421"/>
                    <a:pt x="34" y="421"/>
                  </a:cubicBezTo>
                  <a:cubicBezTo>
                    <a:pt x="40" y="418"/>
                    <a:pt x="40" y="418"/>
                    <a:pt x="40" y="418"/>
                  </a:cubicBezTo>
                  <a:cubicBezTo>
                    <a:pt x="40" y="417"/>
                    <a:pt x="40" y="417"/>
                    <a:pt x="39" y="416"/>
                  </a:cubicBezTo>
                  <a:close/>
                  <a:moveTo>
                    <a:pt x="85" y="479"/>
                  </a:moveTo>
                  <a:cubicBezTo>
                    <a:pt x="80" y="484"/>
                    <a:pt x="80" y="484"/>
                    <a:pt x="80" y="484"/>
                  </a:cubicBezTo>
                  <a:cubicBezTo>
                    <a:pt x="80" y="485"/>
                    <a:pt x="81" y="485"/>
                    <a:pt x="81" y="486"/>
                  </a:cubicBezTo>
                  <a:cubicBezTo>
                    <a:pt x="86" y="481"/>
                    <a:pt x="86" y="481"/>
                    <a:pt x="86" y="481"/>
                  </a:cubicBezTo>
                  <a:cubicBezTo>
                    <a:pt x="86" y="480"/>
                    <a:pt x="85" y="480"/>
                    <a:pt x="85" y="479"/>
                  </a:cubicBezTo>
                  <a:close/>
                  <a:moveTo>
                    <a:pt x="78" y="472"/>
                  </a:moveTo>
                  <a:cubicBezTo>
                    <a:pt x="73" y="477"/>
                    <a:pt x="73" y="477"/>
                    <a:pt x="73" y="477"/>
                  </a:cubicBezTo>
                  <a:cubicBezTo>
                    <a:pt x="73" y="477"/>
                    <a:pt x="74" y="478"/>
                    <a:pt x="74" y="479"/>
                  </a:cubicBezTo>
                  <a:cubicBezTo>
                    <a:pt x="80" y="474"/>
                    <a:pt x="80" y="474"/>
                    <a:pt x="80" y="474"/>
                  </a:cubicBezTo>
                  <a:cubicBezTo>
                    <a:pt x="79" y="473"/>
                    <a:pt x="79" y="473"/>
                    <a:pt x="78" y="472"/>
                  </a:cubicBezTo>
                  <a:close/>
                  <a:moveTo>
                    <a:pt x="66" y="457"/>
                  </a:moveTo>
                  <a:cubicBezTo>
                    <a:pt x="60" y="462"/>
                    <a:pt x="60" y="462"/>
                    <a:pt x="60" y="462"/>
                  </a:cubicBezTo>
                  <a:cubicBezTo>
                    <a:pt x="60" y="462"/>
                    <a:pt x="61" y="463"/>
                    <a:pt x="61" y="463"/>
                  </a:cubicBezTo>
                  <a:cubicBezTo>
                    <a:pt x="67" y="459"/>
                    <a:pt x="67" y="459"/>
                    <a:pt x="67" y="459"/>
                  </a:cubicBezTo>
                  <a:cubicBezTo>
                    <a:pt x="67" y="458"/>
                    <a:pt x="66" y="458"/>
                    <a:pt x="66" y="457"/>
                  </a:cubicBezTo>
                  <a:close/>
                  <a:moveTo>
                    <a:pt x="72" y="465"/>
                  </a:moveTo>
                  <a:cubicBezTo>
                    <a:pt x="66" y="469"/>
                    <a:pt x="66" y="469"/>
                    <a:pt x="66" y="469"/>
                  </a:cubicBezTo>
                  <a:cubicBezTo>
                    <a:pt x="67" y="470"/>
                    <a:pt x="67" y="470"/>
                    <a:pt x="68" y="471"/>
                  </a:cubicBezTo>
                  <a:cubicBezTo>
                    <a:pt x="73" y="466"/>
                    <a:pt x="73" y="466"/>
                    <a:pt x="73" y="466"/>
                  </a:cubicBezTo>
                  <a:cubicBezTo>
                    <a:pt x="73" y="466"/>
                    <a:pt x="72" y="465"/>
                    <a:pt x="72" y="465"/>
                  </a:cubicBezTo>
                  <a:close/>
                  <a:moveTo>
                    <a:pt x="7" y="294"/>
                  </a:moveTo>
                  <a:cubicBezTo>
                    <a:pt x="0" y="295"/>
                    <a:pt x="0" y="295"/>
                    <a:pt x="0" y="295"/>
                  </a:cubicBezTo>
                  <a:cubicBezTo>
                    <a:pt x="0" y="295"/>
                    <a:pt x="0" y="296"/>
                    <a:pt x="0" y="297"/>
                  </a:cubicBezTo>
                  <a:cubicBezTo>
                    <a:pt x="7" y="297"/>
                    <a:pt x="7" y="297"/>
                    <a:pt x="7" y="297"/>
                  </a:cubicBezTo>
                  <a:cubicBezTo>
                    <a:pt x="7" y="296"/>
                    <a:pt x="7" y="295"/>
                    <a:pt x="7" y="294"/>
                  </a:cubicBezTo>
                  <a:close/>
                  <a:moveTo>
                    <a:pt x="44" y="425"/>
                  </a:moveTo>
                  <a:cubicBezTo>
                    <a:pt x="38" y="428"/>
                    <a:pt x="38" y="428"/>
                    <a:pt x="38" y="428"/>
                  </a:cubicBezTo>
                  <a:cubicBezTo>
                    <a:pt x="38" y="429"/>
                    <a:pt x="38" y="430"/>
                    <a:pt x="39" y="430"/>
                  </a:cubicBezTo>
                  <a:cubicBezTo>
                    <a:pt x="45" y="427"/>
                    <a:pt x="45" y="427"/>
                    <a:pt x="45" y="427"/>
                  </a:cubicBezTo>
                  <a:cubicBezTo>
                    <a:pt x="45" y="426"/>
                    <a:pt x="44" y="425"/>
                    <a:pt x="44" y="425"/>
                  </a:cubicBezTo>
                  <a:close/>
                  <a:moveTo>
                    <a:pt x="10" y="324"/>
                  </a:moveTo>
                  <a:cubicBezTo>
                    <a:pt x="2" y="325"/>
                    <a:pt x="2" y="325"/>
                    <a:pt x="2" y="325"/>
                  </a:cubicBezTo>
                  <a:cubicBezTo>
                    <a:pt x="3" y="325"/>
                    <a:pt x="3" y="326"/>
                    <a:pt x="3" y="327"/>
                  </a:cubicBezTo>
                  <a:cubicBezTo>
                    <a:pt x="10" y="326"/>
                    <a:pt x="10" y="326"/>
                    <a:pt x="10" y="326"/>
                  </a:cubicBezTo>
                  <a:cubicBezTo>
                    <a:pt x="10" y="325"/>
                    <a:pt x="10" y="324"/>
                    <a:pt x="10" y="324"/>
                  </a:cubicBezTo>
                  <a:close/>
                  <a:moveTo>
                    <a:pt x="13" y="343"/>
                  </a:moveTo>
                  <a:cubicBezTo>
                    <a:pt x="6" y="344"/>
                    <a:pt x="6" y="344"/>
                    <a:pt x="6" y="344"/>
                  </a:cubicBezTo>
                  <a:cubicBezTo>
                    <a:pt x="6" y="345"/>
                    <a:pt x="6" y="346"/>
                    <a:pt x="6" y="346"/>
                  </a:cubicBezTo>
                  <a:cubicBezTo>
                    <a:pt x="13" y="345"/>
                    <a:pt x="13" y="345"/>
                    <a:pt x="13" y="345"/>
                  </a:cubicBezTo>
                  <a:cubicBezTo>
                    <a:pt x="13" y="344"/>
                    <a:pt x="13" y="344"/>
                    <a:pt x="13" y="343"/>
                  </a:cubicBezTo>
                  <a:close/>
                  <a:moveTo>
                    <a:pt x="11" y="333"/>
                  </a:moveTo>
                  <a:cubicBezTo>
                    <a:pt x="4" y="335"/>
                    <a:pt x="4" y="335"/>
                    <a:pt x="4" y="335"/>
                  </a:cubicBezTo>
                  <a:cubicBezTo>
                    <a:pt x="4" y="335"/>
                    <a:pt x="4" y="336"/>
                    <a:pt x="4" y="337"/>
                  </a:cubicBezTo>
                  <a:cubicBezTo>
                    <a:pt x="12" y="335"/>
                    <a:pt x="12" y="335"/>
                    <a:pt x="12" y="335"/>
                  </a:cubicBezTo>
                  <a:cubicBezTo>
                    <a:pt x="11" y="335"/>
                    <a:pt x="11" y="334"/>
                    <a:pt x="11" y="333"/>
                  </a:cubicBezTo>
                  <a:close/>
                  <a:moveTo>
                    <a:pt x="8" y="314"/>
                  </a:moveTo>
                  <a:cubicBezTo>
                    <a:pt x="1" y="315"/>
                    <a:pt x="1" y="315"/>
                    <a:pt x="1" y="315"/>
                  </a:cubicBezTo>
                  <a:cubicBezTo>
                    <a:pt x="1" y="315"/>
                    <a:pt x="1" y="316"/>
                    <a:pt x="2" y="317"/>
                  </a:cubicBezTo>
                  <a:cubicBezTo>
                    <a:pt x="9" y="316"/>
                    <a:pt x="9" y="316"/>
                    <a:pt x="9" y="316"/>
                  </a:cubicBezTo>
                  <a:cubicBezTo>
                    <a:pt x="9" y="315"/>
                    <a:pt x="9" y="315"/>
                    <a:pt x="8" y="314"/>
                  </a:cubicBezTo>
                  <a:close/>
                  <a:moveTo>
                    <a:pt x="8" y="304"/>
                  </a:moveTo>
                  <a:cubicBezTo>
                    <a:pt x="1" y="305"/>
                    <a:pt x="1" y="305"/>
                    <a:pt x="1" y="305"/>
                  </a:cubicBezTo>
                  <a:cubicBezTo>
                    <a:pt x="1" y="305"/>
                    <a:pt x="1" y="306"/>
                    <a:pt x="1" y="307"/>
                  </a:cubicBezTo>
                  <a:cubicBezTo>
                    <a:pt x="8" y="306"/>
                    <a:pt x="8" y="306"/>
                    <a:pt x="8" y="306"/>
                  </a:cubicBezTo>
                  <a:cubicBezTo>
                    <a:pt x="8" y="306"/>
                    <a:pt x="8" y="305"/>
                    <a:pt x="8" y="304"/>
                  </a:cubicBezTo>
                  <a:close/>
                  <a:moveTo>
                    <a:pt x="20" y="371"/>
                  </a:moveTo>
                  <a:cubicBezTo>
                    <a:pt x="14" y="373"/>
                    <a:pt x="14" y="373"/>
                    <a:pt x="14" y="373"/>
                  </a:cubicBezTo>
                  <a:cubicBezTo>
                    <a:pt x="14" y="374"/>
                    <a:pt x="14" y="375"/>
                    <a:pt x="14" y="375"/>
                  </a:cubicBezTo>
                  <a:cubicBezTo>
                    <a:pt x="21" y="373"/>
                    <a:pt x="21" y="373"/>
                    <a:pt x="21" y="373"/>
                  </a:cubicBezTo>
                  <a:cubicBezTo>
                    <a:pt x="21" y="373"/>
                    <a:pt x="21" y="372"/>
                    <a:pt x="20" y="371"/>
                  </a:cubicBezTo>
                  <a:close/>
                  <a:moveTo>
                    <a:pt x="24" y="380"/>
                  </a:moveTo>
                  <a:cubicBezTo>
                    <a:pt x="17" y="383"/>
                    <a:pt x="17" y="383"/>
                    <a:pt x="17" y="383"/>
                  </a:cubicBezTo>
                  <a:cubicBezTo>
                    <a:pt x="17" y="384"/>
                    <a:pt x="17" y="384"/>
                    <a:pt x="17" y="385"/>
                  </a:cubicBezTo>
                  <a:cubicBezTo>
                    <a:pt x="24" y="382"/>
                    <a:pt x="24" y="382"/>
                    <a:pt x="24" y="382"/>
                  </a:cubicBezTo>
                  <a:cubicBezTo>
                    <a:pt x="24" y="382"/>
                    <a:pt x="24" y="381"/>
                    <a:pt x="24" y="380"/>
                  </a:cubicBezTo>
                  <a:close/>
                  <a:moveTo>
                    <a:pt x="27" y="390"/>
                  </a:moveTo>
                  <a:cubicBezTo>
                    <a:pt x="20" y="392"/>
                    <a:pt x="20" y="392"/>
                    <a:pt x="20" y="392"/>
                  </a:cubicBezTo>
                  <a:cubicBezTo>
                    <a:pt x="21" y="393"/>
                    <a:pt x="21" y="394"/>
                    <a:pt x="21" y="394"/>
                  </a:cubicBezTo>
                  <a:cubicBezTo>
                    <a:pt x="28" y="392"/>
                    <a:pt x="28" y="392"/>
                    <a:pt x="28" y="392"/>
                  </a:cubicBezTo>
                  <a:cubicBezTo>
                    <a:pt x="28" y="391"/>
                    <a:pt x="27" y="390"/>
                    <a:pt x="27" y="390"/>
                  </a:cubicBezTo>
                  <a:close/>
                  <a:moveTo>
                    <a:pt x="18" y="362"/>
                  </a:moveTo>
                  <a:cubicBezTo>
                    <a:pt x="11" y="364"/>
                    <a:pt x="11" y="364"/>
                    <a:pt x="11" y="364"/>
                  </a:cubicBezTo>
                  <a:cubicBezTo>
                    <a:pt x="11" y="365"/>
                    <a:pt x="11" y="365"/>
                    <a:pt x="11" y="366"/>
                  </a:cubicBezTo>
                  <a:cubicBezTo>
                    <a:pt x="18" y="364"/>
                    <a:pt x="18" y="364"/>
                    <a:pt x="18" y="364"/>
                  </a:cubicBezTo>
                  <a:cubicBezTo>
                    <a:pt x="18" y="363"/>
                    <a:pt x="18" y="363"/>
                    <a:pt x="18" y="362"/>
                  </a:cubicBezTo>
                  <a:close/>
                  <a:moveTo>
                    <a:pt x="15" y="352"/>
                  </a:moveTo>
                  <a:cubicBezTo>
                    <a:pt x="8" y="354"/>
                    <a:pt x="8" y="354"/>
                    <a:pt x="8" y="354"/>
                  </a:cubicBezTo>
                  <a:cubicBezTo>
                    <a:pt x="8" y="355"/>
                    <a:pt x="8" y="356"/>
                    <a:pt x="9" y="356"/>
                  </a:cubicBezTo>
                  <a:cubicBezTo>
                    <a:pt x="16" y="354"/>
                    <a:pt x="16" y="354"/>
                    <a:pt x="16" y="354"/>
                  </a:cubicBezTo>
                  <a:cubicBezTo>
                    <a:pt x="15" y="354"/>
                    <a:pt x="15" y="353"/>
                    <a:pt x="15" y="352"/>
                  </a:cubicBezTo>
                  <a:close/>
                  <a:moveTo>
                    <a:pt x="114" y="505"/>
                  </a:moveTo>
                  <a:cubicBezTo>
                    <a:pt x="109" y="511"/>
                    <a:pt x="109" y="511"/>
                    <a:pt x="109" y="511"/>
                  </a:cubicBezTo>
                  <a:cubicBezTo>
                    <a:pt x="110" y="512"/>
                    <a:pt x="110" y="512"/>
                    <a:pt x="111" y="512"/>
                  </a:cubicBezTo>
                  <a:cubicBezTo>
                    <a:pt x="115" y="507"/>
                    <a:pt x="115" y="507"/>
                    <a:pt x="115" y="507"/>
                  </a:cubicBezTo>
                  <a:cubicBezTo>
                    <a:pt x="115" y="506"/>
                    <a:pt x="114" y="506"/>
                    <a:pt x="114" y="505"/>
                  </a:cubicBezTo>
                  <a:close/>
                  <a:moveTo>
                    <a:pt x="106" y="499"/>
                  </a:moveTo>
                  <a:cubicBezTo>
                    <a:pt x="102" y="505"/>
                    <a:pt x="102" y="505"/>
                    <a:pt x="102" y="505"/>
                  </a:cubicBezTo>
                  <a:cubicBezTo>
                    <a:pt x="102" y="505"/>
                    <a:pt x="103" y="506"/>
                    <a:pt x="103" y="506"/>
                  </a:cubicBezTo>
                  <a:cubicBezTo>
                    <a:pt x="108" y="501"/>
                    <a:pt x="108" y="501"/>
                    <a:pt x="108" y="501"/>
                  </a:cubicBezTo>
                  <a:cubicBezTo>
                    <a:pt x="107" y="500"/>
                    <a:pt x="107" y="500"/>
                    <a:pt x="106" y="499"/>
                  </a:cubicBezTo>
                  <a:close/>
                  <a:moveTo>
                    <a:pt x="99" y="493"/>
                  </a:moveTo>
                  <a:cubicBezTo>
                    <a:pt x="94" y="498"/>
                    <a:pt x="94" y="498"/>
                    <a:pt x="94" y="498"/>
                  </a:cubicBezTo>
                  <a:cubicBezTo>
                    <a:pt x="95" y="499"/>
                    <a:pt x="95" y="499"/>
                    <a:pt x="96" y="500"/>
                  </a:cubicBezTo>
                  <a:cubicBezTo>
                    <a:pt x="100" y="494"/>
                    <a:pt x="100" y="494"/>
                    <a:pt x="100" y="494"/>
                  </a:cubicBezTo>
                  <a:cubicBezTo>
                    <a:pt x="100" y="494"/>
                    <a:pt x="99" y="493"/>
                    <a:pt x="99" y="493"/>
                  </a:cubicBezTo>
                  <a:close/>
                  <a:moveTo>
                    <a:pt x="140" y="41"/>
                  </a:moveTo>
                  <a:cubicBezTo>
                    <a:pt x="183" y="15"/>
                    <a:pt x="233" y="0"/>
                    <a:pt x="287" y="0"/>
                  </a:cubicBezTo>
                  <a:cubicBezTo>
                    <a:pt x="340" y="0"/>
                    <a:pt x="391" y="15"/>
                    <a:pt x="434" y="41"/>
                  </a:cubicBezTo>
                  <a:cubicBezTo>
                    <a:pt x="432" y="45"/>
                    <a:pt x="432" y="45"/>
                    <a:pt x="432" y="45"/>
                  </a:cubicBezTo>
                  <a:cubicBezTo>
                    <a:pt x="389" y="19"/>
                    <a:pt x="340" y="4"/>
                    <a:pt x="287" y="4"/>
                  </a:cubicBezTo>
                  <a:cubicBezTo>
                    <a:pt x="234" y="4"/>
                    <a:pt x="184" y="19"/>
                    <a:pt x="142" y="45"/>
                  </a:cubicBezTo>
                  <a:lnTo>
                    <a:pt x="140" y="41"/>
                  </a:lnTo>
                  <a:close/>
                  <a:moveTo>
                    <a:pt x="432" y="527"/>
                  </a:moveTo>
                  <a:cubicBezTo>
                    <a:pt x="389" y="553"/>
                    <a:pt x="340" y="567"/>
                    <a:pt x="287" y="567"/>
                  </a:cubicBezTo>
                  <a:cubicBezTo>
                    <a:pt x="234" y="567"/>
                    <a:pt x="184" y="553"/>
                    <a:pt x="142" y="527"/>
                  </a:cubicBezTo>
                  <a:cubicBezTo>
                    <a:pt x="140" y="530"/>
                    <a:pt x="140" y="530"/>
                    <a:pt x="140" y="530"/>
                  </a:cubicBezTo>
                  <a:cubicBezTo>
                    <a:pt x="183" y="556"/>
                    <a:pt x="233" y="571"/>
                    <a:pt x="287" y="571"/>
                  </a:cubicBezTo>
                  <a:cubicBezTo>
                    <a:pt x="340" y="571"/>
                    <a:pt x="391" y="556"/>
                    <a:pt x="434" y="530"/>
                  </a:cubicBezTo>
                  <a:lnTo>
                    <a:pt x="432" y="527"/>
                  </a:lnTo>
                  <a:close/>
                </a:path>
              </a:pathLst>
            </a:custGeom>
            <a:gradFill>
              <a:gsLst>
                <a:gs pos="0">
                  <a:schemeClr val="accent1"/>
                </a:gs>
                <a:gs pos="100000">
                  <a:schemeClr val="accent2"/>
                </a:gs>
              </a:gsLst>
              <a:lin ang="5400000" scaled="1"/>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grpSp>
      <p:sp>
        <p:nvSpPr>
          <p:cNvPr id="81" name="椭圆 80"/>
          <p:cNvSpPr/>
          <p:nvPr/>
        </p:nvSpPr>
        <p:spPr>
          <a:xfrm>
            <a:off x="5122605" y="6195692"/>
            <a:ext cx="1946790" cy="215643"/>
          </a:xfrm>
          <a:prstGeom prst="ellipse">
            <a:avLst/>
          </a:prstGeom>
          <a:gradFill flip="none" rotWithShape="1">
            <a:gsLst>
              <a:gs pos="0">
                <a:schemeClr val="accent1">
                  <a:lumMod val="20000"/>
                  <a:lumOff val="80000"/>
                  <a:alpha val="50000"/>
                </a:schemeClr>
              </a:gs>
              <a:gs pos="76000">
                <a:schemeClr val="accent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cxnSp>
        <p:nvCxnSpPr>
          <p:cNvPr id="82" name="直接连接符 81"/>
          <p:cNvCxnSpPr/>
          <p:nvPr/>
        </p:nvCxnSpPr>
        <p:spPr>
          <a:xfrm>
            <a:off x="707654" y="3790376"/>
            <a:ext cx="3590515" cy="0"/>
          </a:xfrm>
          <a:prstGeom prst="line">
            <a:avLst/>
          </a:prstGeom>
          <a:ln w="12700">
            <a:gradFill>
              <a:gsLst>
                <a:gs pos="36000">
                  <a:schemeClr val="accent1"/>
                </a:gs>
                <a:gs pos="100000">
                  <a:schemeClr val="accent2">
                    <a:lumMod val="60000"/>
                    <a:lumOff val="40000"/>
                    <a:alpha val="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sp>
        <p:nvSpPr>
          <p:cNvPr id="83" name="平行四边形 82"/>
          <p:cNvSpPr/>
          <p:nvPr/>
        </p:nvSpPr>
        <p:spPr>
          <a:xfrm>
            <a:off x="8119287" y="1715594"/>
            <a:ext cx="3445274" cy="1639513"/>
          </a:xfrm>
          <a:prstGeom prst="parallelogram">
            <a:avLst/>
          </a:prstGeom>
          <a:gradFill>
            <a:gsLst>
              <a:gs pos="27000">
                <a:schemeClr val="bg1">
                  <a:alpha val="80000"/>
                </a:schemeClr>
              </a:gs>
              <a:gs pos="90000">
                <a:schemeClr val="bg1">
                  <a:alpha val="0"/>
                </a:schemeClr>
              </a:gs>
            </a:gsLst>
            <a:lin ang="10800000" scaled="0"/>
          </a:gradFill>
          <a:ln>
            <a:noFill/>
          </a:ln>
          <a:effectLst>
            <a:outerShdw blurRad="190500" dist="381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84" name="平行四边形 83"/>
          <p:cNvSpPr/>
          <p:nvPr/>
        </p:nvSpPr>
        <p:spPr>
          <a:xfrm>
            <a:off x="8119287" y="4067441"/>
            <a:ext cx="3445274" cy="1639513"/>
          </a:xfrm>
          <a:prstGeom prst="parallelogram">
            <a:avLst/>
          </a:prstGeom>
          <a:gradFill>
            <a:gsLst>
              <a:gs pos="27000">
                <a:schemeClr val="bg1">
                  <a:alpha val="80000"/>
                </a:schemeClr>
              </a:gs>
              <a:gs pos="90000">
                <a:schemeClr val="bg1">
                  <a:alpha val="0"/>
                </a:schemeClr>
              </a:gs>
            </a:gsLst>
            <a:lin ang="10800000" scaled="0"/>
          </a:gradFill>
          <a:ln>
            <a:noFill/>
          </a:ln>
          <a:effectLst>
            <a:outerShdw blurRad="190500" dist="381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85" name="平行四边形 84"/>
          <p:cNvSpPr/>
          <p:nvPr/>
        </p:nvSpPr>
        <p:spPr>
          <a:xfrm>
            <a:off x="782671" y="1715594"/>
            <a:ext cx="3445274" cy="1639513"/>
          </a:xfrm>
          <a:prstGeom prst="parallelogram">
            <a:avLst/>
          </a:prstGeom>
          <a:gradFill>
            <a:gsLst>
              <a:gs pos="27000">
                <a:schemeClr val="bg1">
                  <a:alpha val="80000"/>
                </a:schemeClr>
              </a:gs>
              <a:gs pos="90000">
                <a:schemeClr val="bg1">
                  <a:alpha val="0"/>
                </a:schemeClr>
              </a:gs>
            </a:gsLst>
            <a:lin ang="0" scaled="0"/>
          </a:gradFill>
          <a:ln>
            <a:noFill/>
          </a:ln>
          <a:effectLst>
            <a:outerShdw blurRad="190500" dist="381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86" name="平行四边形 85"/>
          <p:cNvSpPr/>
          <p:nvPr/>
        </p:nvSpPr>
        <p:spPr>
          <a:xfrm>
            <a:off x="777474" y="4168480"/>
            <a:ext cx="3445274" cy="1639513"/>
          </a:xfrm>
          <a:prstGeom prst="parallelogram">
            <a:avLst/>
          </a:prstGeom>
          <a:gradFill>
            <a:gsLst>
              <a:gs pos="27000">
                <a:schemeClr val="bg1">
                  <a:alpha val="80000"/>
                </a:schemeClr>
              </a:gs>
              <a:gs pos="90000">
                <a:schemeClr val="bg1">
                  <a:alpha val="0"/>
                </a:schemeClr>
              </a:gs>
            </a:gsLst>
            <a:lin ang="0" scaled="0"/>
          </a:gradFill>
          <a:ln>
            <a:noFill/>
          </a:ln>
          <a:effectLst>
            <a:outerShdw blurRad="190500" dist="38100" algn="ctr" rotWithShape="0">
              <a:schemeClr val="accent1">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87" name="文本框 86"/>
          <p:cNvSpPr txBox="1"/>
          <p:nvPr/>
        </p:nvSpPr>
        <p:spPr>
          <a:xfrm>
            <a:off x="353695" y="2234565"/>
            <a:ext cx="3723640" cy="1832610"/>
          </a:xfrm>
          <a:prstGeom prst="rect">
            <a:avLst/>
          </a:prstGeom>
          <a:noFill/>
        </p:spPr>
        <p:txBody>
          <a:bodyPr wrap="square" lIns="0" tIns="0" rIns="0" bIns="0" rtlCol="0">
            <a:noAutofit/>
          </a:bodyPr>
          <a:lstStyle/>
          <a:p>
            <a:pPr indent="457200" algn="l">
              <a:lnSpc>
                <a:spcPct val="150000"/>
              </a:lnSpc>
            </a:pPr>
            <a:r>
              <a:rPr lang="zh-CN" altLang="en-US" sz="1600" kern="0" noProof="0" dirty="0">
                <a:ln>
                  <a:noFill/>
                </a:ln>
                <a:solidFill>
                  <a:srgbClr val="000000">
                    <a:lumMod val="75000"/>
                    <a:lumOff val="25000"/>
                  </a:srgbClr>
                </a:solidFill>
                <a:effectLst/>
                <a:uLnTx/>
                <a:uFillTx/>
                <a:latin typeface="思源黑体 CN Normal" panose="020B0400000000000000" charset="-122"/>
                <a:ea typeface="思源黑体 CN Normal" panose="020B0400000000000000" charset="-122"/>
                <a:cs typeface="思源黑体 CN Bold" panose="020B0800000000000000" pitchFamily="34" charset="-122"/>
                <a:sym typeface="+mn-ea"/>
              </a:rPr>
              <a:t>地图位于手册的最前页，标示了西岭雪山、子龙墓、安仁古镇、古八景等大邑县的文旅点位，面向游客直观地展现大邑县丰富的自然和人文旅游资源</a:t>
            </a:r>
            <a:r>
              <a:rPr lang="zh-CN" altLang="en-US" sz="1600" kern="8000" spc="160" dirty="0">
                <a:solidFill>
                  <a:srgbClr val="000000">
                    <a:alpha val="100000"/>
                  </a:srgbClr>
                </a:solidFill>
                <a:latin typeface="微软雅黑" charset="0"/>
                <a:ea typeface="微软雅黑" charset="0"/>
                <a:sym typeface="+mn-ea"/>
              </a:rPr>
              <a:t>。</a:t>
            </a:r>
            <a:endParaRPr kumimoji="0" lang="en-US" altLang="zh-CN" sz="1600" b="0" i="0" u="none" strike="noStrike" kern="0" cap="none" spc="0" normalizeH="0" baseline="0" noProof="0" dirty="0">
              <a:ln>
                <a:noFill/>
              </a:ln>
              <a:solidFill>
                <a:srgbClr val="000000">
                  <a:lumMod val="75000"/>
                  <a:lumOff val="25000"/>
                </a:srgbClr>
              </a:solidFill>
              <a:effectLst/>
              <a:uLnTx/>
              <a:uFillTx/>
              <a:latin typeface="思源黑体 CN Normal" panose="020B0400000000000000" charset="-122"/>
              <a:ea typeface="思源黑体 CN Normal" panose="020B0400000000000000" charset="-122"/>
              <a:cs typeface="思源黑体 CN Bold" panose="020B0800000000000000" pitchFamily="34" charset="-122"/>
            </a:endParaRPr>
          </a:p>
        </p:txBody>
      </p:sp>
      <p:sp>
        <p:nvSpPr>
          <p:cNvPr id="89" name="文本框 88"/>
          <p:cNvSpPr txBox="1"/>
          <p:nvPr/>
        </p:nvSpPr>
        <p:spPr>
          <a:xfrm>
            <a:off x="300990" y="4530725"/>
            <a:ext cx="3844925" cy="1769745"/>
          </a:xfrm>
          <a:prstGeom prst="rect">
            <a:avLst/>
          </a:prstGeom>
          <a:noFill/>
        </p:spPr>
        <p:txBody>
          <a:bodyPr wrap="square" lIns="0" tIns="0" rIns="0" bIns="0" rtlCol="0">
            <a:spAutoFit/>
          </a:bodyPr>
          <a:lstStyle>
            <a:defPPr>
              <a:defRPr lang="zh-CN"/>
            </a:defPPr>
            <a:lvl1pPr marR="0" lvl="0" indent="0" algn="just" fontAlgn="auto">
              <a:lnSpc>
                <a:spcPct val="100000"/>
              </a:lnSpc>
              <a:spcBef>
                <a:spcPts val="0"/>
              </a:spcBef>
              <a:spcAft>
                <a:spcPts val="0"/>
              </a:spcAft>
              <a:buClrTx/>
              <a:buSzTx/>
              <a:buFontTx/>
              <a:buNone/>
              <a:defRPr kumimoji="0" sz="1200" b="0" i="0" u="none" strike="noStrike" cap="none" spc="0" normalizeH="0" baseline="0">
                <a:ln>
                  <a:noFill/>
                </a:ln>
                <a:solidFill>
                  <a:schemeClr val="bg1"/>
                </a:solidFill>
                <a:effectLst/>
                <a:uLnTx/>
                <a:uFillTx/>
                <a:latin typeface="HarmonyOS Sans SC" panose="00000500000000000000" pitchFamily="2" charset="-122"/>
                <a:ea typeface="HarmonyOS Sans SC" panose="00000500000000000000" pitchFamily="2" charset="-122"/>
              </a:defRPr>
            </a:lvl1pPr>
          </a:lstStyle>
          <a:p>
            <a:pPr marL="0" marR="0" lvl="0" indent="45720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0" cap="none" normalizeH="0" baseline="0" noProof="0" dirty="0">
                <a:solidFill>
                  <a:srgbClr val="000000">
                    <a:lumMod val="75000"/>
                    <a:lumOff val="25000"/>
                  </a:srgbClr>
                </a:solidFill>
                <a:latin typeface="思源黑体 CN Normal" panose="020B0400000000000000" charset="-122"/>
                <a:ea typeface="思源黑体 CN Normal" panose="020B0400000000000000" charset="-122"/>
                <a:cs typeface="思源黑体 CN Bold" panose="020B0800000000000000" pitchFamily="34" charset="-122"/>
              </a:rPr>
              <a:t>基于西岭山歌音频语料训练出的语音合成系统，我们输入诗词内容并生成相应的西岭山歌唱段，再将其转化为可供扫描的二维码形式附于诗词旁。游客通过扫描二维码就可以随时随地欣赏西岭山歌作为国家级非遗的魅力。</a:t>
            </a:r>
            <a:endParaRPr kumimoji="0" lang="zh-CN" altLang="en-US" sz="1600" b="0" i="0" u="none" strike="noStrike" kern="0" cap="none" normalizeH="0" baseline="0" noProof="0" dirty="0">
              <a:solidFill>
                <a:srgbClr val="000000">
                  <a:lumMod val="75000"/>
                  <a:lumOff val="25000"/>
                </a:srgbClr>
              </a:solidFill>
              <a:latin typeface="思源黑体 CN Normal" panose="020B0400000000000000" charset="-122"/>
              <a:ea typeface="思源黑体 CN Normal" panose="020B0400000000000000" charset="-122"/>
              <a:cs typeface="思源黑体 CN Bold" panose="020B0800000000000000" pitchFamily="34" charset="-122"/>
            </a:endParaRPr>
          </a:p>
        </p:txBody>
      </p:sp>
      <p:sp>
        <p:nvSpPr>
          <p:cNvPr id="90" name="文本框 89"/>
          <p:cNvSpPr txBox="1"/>
          <p:nvPr/>
        </p:nvSpPr>
        <p:spPr>
          <a:xfrm>
            <a:off x="298718" y="3985025"/>
            <a:ext cx="2977515" cy="521970"/>
          </a:xfrm>
          <a:prstGeom prst="rect">
            <a:avLst/>
          </a:prstGeom>
          <a:noFill/>
        </p:spPr>
        <p:txBody>
          <a:bodyPr wrap="none">
            <a:spAutoFit/>
          </a:bodyPr>
          <a:lstStyle>
            <a:defPPr>
              <a:defRPr lang="zh-CN"/>
            </a:defPPr>
            <a:lvl1pPr>
              <a:defRPr i="1">
                <a:solidFill>
                  <a:srgbClr val="EA0000"/>
                </a:solidFill>
                <a:latin typeface="Arial Black" panose="020B0A04020102020204" pitchFamily="34" charset="0"/>
                <a:ea typeface="OPPOSans H" panose="00020600040101010101" pitchFamily="18" charset="-122"/>
                <a:cs typeface="OPPOSans H" panose="00020600040101010101" pitchFamily="18"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3.</a:t>
            </a:r>
            <a:r>
              <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西岭山歌二维码</a:t>
            </a:r>
            <a:endPar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91" name="文本框 90"/>
          <p:cNvSpPr txBox="1"/>
          <p:nvPr/>
        </p:nvSpPr>
        <p:spPr>
          <a:xfrm>
            <a:off x="8232140" y="2185035"/>
            <a:ext cx="3844290" cy="1477010"/>
          </a:xfrm>
          <a:prstGeom prst="rect">
            <a:avLst/>
          </a:prstGeom>
          <a:noFill/>
        </p:spPr>
        <p:txBody>
          <a:bodyPr wrap="square" lIns="0" tIns="0" rIns="0" bIns="0" rtlCol="0">
            <a:spAutoFit/>
          </a:bodyPr>
          <a:lstStyle>
            <a:defPPr>
              <a:defRPr lang="zh-CN"/>
            </a:defPPr>
            <a:lvl1pPr marR="0" lvl="0" indent="0" algn="just" fontAlgn="auto">
              <a:lnSpc>
                <a:spcPct val="100000"/>
              </a:lnSpc>
              <a:spcBef>
                <a:spcPts val="0"/>
              </a:spcBef>
              <a:spcAft>
                <a:spcPts val="0"/>
              </a:spcAft>
              <a:buClrTx/>
              <a:buSzTx/>
              <a:buFontTx/>
              <a:buNone/>
              <a:defRPr kumimoji="0" sz="1200" b="0" i="0" u="none" strike="noStrike" cap="none" spc="0" normalizeH="0" baseline="0">
                <a:ln>
                  <a:noFill/>
                </a:ln>
                <a:solidFill>
                  <a:schemeClr val="bg1"/>
                </a:solidFill>
                <a:effectLst/>
                <a:uLnTx/>
                <a:uFillTx/>
                <a:latin typeface="HarmonyOS Sans SC" panose="00000500000000000000" pitchFamily="2" charset="-122"/>
                <a:ea typeface="HarmonyOS Sans SC" panose="00000500000000000000" pitchFamily="2" charset="-122"/>
              </a:defRPr>
            </a:lvl1pPr>
          </a:lstStyle>
          <a:p>
            <a:pPr indent="457200" algn="l">
              <a:lnSpc>
                <a:spcPct val="150000"/>
              </a:lnSpc>
            </a:pPr>
            <a:r>
              <a:rPr lang="zh-CN" altLang="en-US" sz="1600" kern="0" noProof="0" dirty="0">
                <a:solidFill>
                  <a:srgbClr val="000000">
                    <a:lumMod val="75000"/>
                    <a:lumOff val="25000"/>
                  </a:srgbClr>
                </a:solidFill>
                <a:latin typeface="思源黑体 CN Normal" panose="020B0400000000000000" charset="-122"/>
                <a:ea typeface="思源黑体 CN Normal" panose="020B0400000000000000" charset="-122"/>
                <a:cs typeface="思源黑体 CN Bold" panose="020B0800000000000000" pitchFamily="34" charset="-122"/>
                <a:sym typeface="+mn-ea"/>
              </a:rPr>
              <a:t>针对不同的大邑文旅地标，分别精选兼具代表性和文学价值的古诗词，并对其进行文化脉络梳理。致力于让游客身临其境地感受大邑县深厚的文化底蕴。</a:t>
            </a:r>
            <a:endParaRPr kumimoji="0" lang="en-US" altLang="zh-CN" sz="1600" b="0" i="0" u="none" strike="noStrike" kern="0" cap="none" spc="0" normalizeH="0" baseline="0" noProof="0" dirty="0">
              <a:ln>
                <a:noFill/>
              </a:ln>
              <a:solidFill>
                <a:srgbClr val="000000">
                  <a:lumMod val="75000"/>
                  <a:lumOff val="25000"/>
                </a:srgbClr>
              </a:solidFill>
              <a:effectLst/>
              <a:uLnTx/>
              <a:uFillTx/>
              <a:latin typeface="思源黑体 CN Normal" panose="020B0400000000000000" charset="-122"/>
              <a:ea typeface="思源黑体 CN Normal" panose="020B0400000000000000" charset="-122"/>
              <a:cs typeface="思源黑体 CN Bold" panose="020B0800000000000000" pitchFamily="34" charset="-122"/>
            </a:endParaRPr>
          </a:p>
        </p:txBody>
      </p:sp>
      <p:sp>
        <p:nvSpPr>
          <p:cNvPr id="92" name="文本框 91"/>
          <p:cNvSpPr txBox="1"/>
          <p:nvPr/>
        </p:nvSpPr>
        <p:spPr>
          <a:xfrm>
            <a:off x="8232418" y="1712679"/>
            <a:ext cx="2266315" cy="521970"/>
          </a:xfrm>
          <a:prstGeom prst="rect">
            <a:avLst/>
          </a:prstGeom>
          <a:noFill/>
        </p:spPr>
        <p:txBody>
          <a:bodyPr wrap="none">
            <a:spAutoFit/>
          </a:bodyPr>
          <a:lstStyle>
            <a:defPPr>
              <a:defRPr lang="zh-CN"/>
            </a:defPPr>
            <a:lvl1pPr>
              <a:defRPr i="1">
                <a:solidFill>
                  <a:srgbClr val="EA0000"/>
                </a:solidFill>
                <a:latin typeface="Arial Black" panose="020B0A04020102020204" pitchFamily="34" charset="0"/>
                <a:ea typeface="OPPOSans H" panose="00020600040101010101" pitchFamily="18" charset="-122"/>
                <a:cs typeface="OPPOSans H" panose="00020600040101010101" pitchFamily="18"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2.</a:t>
            </a:r>
            <a:r>
              <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精选古诗词</a:t>
            </a:r>
            <a:endPar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
        <p:nvSpPr>
          <p:cNvPr id="93" name="文本框 92"/>
          <p:cNvSpPr txBox="1"/>
          <p:nvPr/>
        </p:nvSpPr>
        <p:spPr>
          <a:xfrm>
            <a:off x="8232140" y="4627245"/>
            <a:ext cx="3445510" cy="1179830"/>
          </a:xfrm>
          <a:prstGeom prst="rect">
            <a:avLst/>
          </a:prstGeom>
          <a:noFill/>
        </p:spPr>
        <p:txBody>
          <a:bodyPr wrap="square" lIns="0" tIns="0" rIns="0" bIns="0" rtlCol="0">
            <a:spAutoFit/>
          </a:bodyPr>
          <a:lstStyle>
            <a:defPPr>
              <a:defRPr lang="zh-CN"/>
            </a:defPPr>
            <a:lvl1pPr marR="0" lvl="0" indent="0" algn="just" fontAlgn="auto">
              <a:lnSpc>
                <a:spcPct val="100000"/>
              </a:lnSpc>
              <a:spcBef>
                <a:spcPts val="0"/>
              </a:spcBef>
              <a:spcAft>
                <a:spcPts val="0"/>
              </a:spcAft>
              <a:buClrTx/>
              <a:buSzTx/>
              <a:buFontTx/>
              <a:buNone/>
              <a:defRPr kumimoji="0" sz="1200" b="0" i="0" u="none" strike="noStrike" cap="none" spc="0" normalizeH="0" baseline="0">
                <a:ln>
                  <a:noFill/>
                </a:ln>
                <a:solidFill>
                  <a:schemeClr val="bg1"/>
                </a:solidFill>
                <a:effectLst/>
                <a:uLnTx/>
                <a:uFillTx/>
                <a:latin typeface="HarmonyOS Sans SC" panose="00000500000000000000" pitchFamily="2" charset="-122"/>
                <a:ea typeface="HarmonyOS Sans SC" panose="00000500000000000000" pitchFamily="2" charset="-122"/>
              </a:defRPr>
            </a:lvl1pPr>
          </a:lstStyle>
          <a:p>
            <a:pPr marL="0" marR="0" lvl="0" indent="457200" algn="l" defTabSz="914400" rtl="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0000">
                    <a:lumMod val="75000"/>
                    <a:lumOff val="25000"/>
                  </a:srgbClr>
                </a:solidFill>
                <a:effectLst/>
                <a:uLnTx/>
                <a:uFillTx/>
                <a:latin typeface="思源黑体 CN Normal" panose="020B0400000000000000" charset="-122"/>
                <a:ea typeface="思源黑体 CN Normal" panose="020B0400000000000000" charset="-122"/>
                <a:cs typeface="思源黑体 CN Bold" panose="020B0800000000000000" pitchFamily="34" charset="-122"/>
              </a:rPr>
              <a:t>设计组的同学将结合诗词内容和地理景观进行内页文化设计，增强文化手册的视觉美感和吸引力，实现视觉和听觉的有机结合。</a:t>
            </a:r>
            <a:endParaRPr kumimoji="0" lang="zh-CN" altLang="en-US" sz="1600" b="0" i="0" u="none" strike="noStrike" kern="0" cap="none" spc="0" normalizeH="0" baseline="0" noProof="0" dirty="0">
              <a:ln>
                <a:noFill/>
              </a:ln>
              <a:solidFill>
                <a:srgbClr val="000000">
                  <a:lumMod val="75000"/>
                  <a:lumOff val="25000"/>
                </a:srgbClr>
              </a:solidFill>
              <a:effectLst/>
              <a:uLnTx/>
              <a:uFillTx/>
              <a:latin typeface="思源黑体 CN Normal" panose="020B0400000000000000" charset="-122"/>
              <a:ea typeface="思源黑体 CN Normal" panose="020B0400000000000000" charset="-122"/>
              <a:cs typeface="思源黑体 CN Bold" panose="020B0800000000000000" pitchFamily="34" charset="-122"/>
            </a:endParaRPr>
          </a:p>
        </p:txBody>
      </p:sp>
      <p:sp>
        <p:nvSpPr>
          <p:cNvPr id="94" name="文本框 93"/>
          <p:cNvSpPr txBox="1"/>
          <p:nvPr/>
        </p:nvSpPr>
        <p:spPr>
          <a:xfrm>
            <a:off x="8383470" y="4061225"/>
            <a:ext cx="2621915" cy="521970"/>
          </a:xfrm>
          <a:prstGeom prst="rect">
            <a:avLst/>
          </a:prstGeom>
          <a:noFill/>
        </p:spPr>
        <p:txBody>
          <a:bodyPr wrap="none">
            <a:spAutoFit/>
          </a:bodyPr>
          <a:lstStyle>
            <a:defPPr>
              <a:defRPr lang="zh-CN"/>
            </a:defPPr>
            <a:lvl1pPr>
              <a:defRPr i="1">
                <a:solidFill>
                  <a:srgbClr val="EA0000"/>
                </a:solidFill>
                <a:latin typeface="Arial Black" panose="020B0A04020102020204" pitchFamily="34" charset="0"/>
                <a:ea typeface="OPPOSans H" panose="00020600040101010101" pitchFamily="18" charset="-122"/>
                <a:cs typeface="OPPOSans H" panose="00020600040101010101" pitchFamily="18"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4.</a:t>
            </a:r>
            <a:r>
              <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内页文化设计</a:t>
            </a:r>
            <a:endPar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cxnSp>
        <p:nvCxnSpPr>
          <p:cNvPr id="95" name="直接连接符 94"/>
          <p:cNvCxnSpPr/>
          <p:nvPr/>
        </p:nvCxnSpPr>
        <p:spPr>
          <a:xfrm flipH="1">
            <a:off x="7899029" y="3790376"/>
            <a:ext cx="3590515" cy="0"/>
          </a:xfrm>
          <a:prstGeom prst="line">
            <a:avLst/>
          </a:prstGeom>
          <a:ln w="12700">
            <a:gradFill>
              <a:gsLst>
                <a:gs pos="36000">
                  <a:schemeClr val="accent1"/>
                </a:gs>
                <a:gs pos="100000">
                  <a:schemeClr val="accent2">
                    <a:lumMod val="60000"/>
                    <a:lumOff val="40000"/>
                    <a:alpha val="0"/>
                  </a:schemeClr>
                </a:gs>
              </a:gsLst>
              <a:lin ang="0" scaled="0"/>
            </a:gradFill>
            <a:prstDash val="dash"/>
          </a:ln>
        </p:spPr>
        <p:style>
          <a:lnRef idx="1">
            <a:schemeClr val="accent1"/>
          </a:lnRef>
          <a:fillRef idx="0">
            <a:schemeClr val="accent1"/>
          </a:fillRef>
          <a:effectRef idx="0">
            <a:schemeClr val="accent1"/>
          </a:effectRef>
          <a:fontRef idx="minor">
            <a:schemeClr val="tx1"/>
          </a:fontRef>
        </p:style>
      </p:cxnSp>
      <p:pic>
        <p:nvPicPr>
          <p:cNvPr id="96" name="Picture 2" descr="/Users/fxt/Downloads/掃描全能王 2025-07-10 01.14_1.JPEG掃描全能王 2025-07-10 01.14_1"/>
          <p:cNvPicPr>
            <a:picLocks noChangeAspect="1" noChangeArrowheads="1"/>
          </p:cNvPicPr>
          <p:nvPr/>
        </p:nvPicPr>
        <p:blipFill rotWithShape="1">
          <a:blip r:embed="rId1"/>
          <a:srcRect l="1796" t="2156" r="40336" b="10562"/>
          <a:stretch>
            <a:fillRect/>
          </a:stretch>
        </p:blipFill>
        <p:spPr bwMode="auto">
          <a:xfrm>
            <a:off x="4364990" y="2259330"/>
            <a:ext cx="3392805" cy="3368675"/>
          </a:xfrm>
          <a:prstGeom prst="ellipse">
            <a:avLst/>
          </a:prstGeom>
          <a:noFill/>
          <a:extLst>
            <a:ext uri="{909E8E84-426E-40DD-AFC4-6F175D3DCCD1}">
              <a14:hiddenFill xmlns:a14="http://schemas.microsoft.com/office/drawing/2010/main">
                <a:solidFill>
                  <a:srgbClr val="FFFFFF"/>
                </a:solidFill>
              </a14:hiddenFill>
            </a:ext>
          </a:extLst>
        </p:spPr>
      </p:pic>
      <p:sp>
        <p:nvSpPr>
          <p:cNvPr id="31" name="文本框 30"/>
          <p:cNvSpPr txBox="1"/>
          <p:nvPr/>
        </p:nvSpPr>
        <p:spPr>
          <a:xfrm>
            <a:off x="133350" y="952500"/>
            <a:ext cx="5232400" cy="533400"/>
          </a:xfrm>
          <a:prstGeom prst="rect">
            <a:avLst/>
          </a:prstGeom>
          <a:noFill/>
        </p:spPr>
        <p:txBody>
          <a:bodyPr wrap="square" rtlCol="0">
            <a:noAutofit/>
          </a:bodyPr>
          <a:p>
            <a:r>
              <a:rPr lang="en-US" altLang="zh-CN" sz="2000" b="1">
                <a:latin typeface="微软雅黑" charset="0"/>
                <a:ea typeface="微软雅黑" charset="0"/>
              </a:rPr>
              <a:t>《</a:t>
            </a:r>
            <a:r>
              <a:rPr lang="zh-CN" altLang="en-US" sz="2000" b="1">
                <a:latin typeface="微软雅黑" charset="0"/>
                <a:ea typeface="微软雅黑" charset="0"/>
              </a:rPr>
              <a:t>大邑县文化手册</a:t>
            </a:r>
            <a:r>
              <a:rPr lang="en-US" altLang="zh-CN" sz="2000" b="1">
                <a:latin typeface="微软雅黑" charset="0"/>
                <a:ea typeface="微软雅黑" charset="0"/>
              </a:rPr>
              <a:t>》</a:t>
            </a:r>
            <a:r>
              <a:rPr lang="zh-CN" altLang="en-US" sz="2000" b="1">
                <a:latin typeface="微软雅黑" charset="0"/>
                <a:ea typeface="微软雅黑" charset="0"/>
              </a:rPr>
              <a:t>主要包含以下四部分</a:t>
            </a:r>
            <a:r>
              <a:rPr lang="en-US" altLang="zh-CN" sz="2000" b="1">
                <a:latin typeface="微软雅黑" charset="0"/>
                <a:ea typeface="微软雅黑" charset="0"/>
              </a:rPr>
              <a:t>：</a:t>
            </a:r>
            <a:endParaRPr lang="en-US" altLang="zh-CN" sz="2000" b="1">
              <a:latin typeface="微软雅黑" charset="0"/>
              <a:ea typeface="微软雅黑" charset="0"/>
            </a:endParaRPr>
          </a:p>
        </p:txBody>
      </p:sp>
      <p:sp>
        <p:nvSpPr>
          <p:cNvPr id="88" name="文本框 87"/>
          <p:cNvSpPr txBox="1"/>
          <p:nvPr/>
        </p:nvSpPr>
        <p:spPr>
          <a:xfrm>
            <a:off x="353328" y="1715854"/>
            <a:ext cx="3945255" cy="521970"/>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1、</a:t>
            </a:r>
            <a:r>
              <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rPr>
              <a:t>大邑县旅游资源地图</a:t>
            </a:r>
            <a:endParaRPr kumimoji="0" lang="zh-CN" altLang="en-US" sz="2800" b="0" i="0" u="none" strike="noStrike" kern="1200" cap="none" spc="0" normalizeH="0" baseline="0" noProof="0" dirty="0">
              <a:ln>
                <a:noFill/>
              </a:ln>
              <a:gradFill flip="none" rotWithShape="1">
                <a:gsLst>
                  <a:gs pos="28000">
                    <a:schemeClr val="accent1"/>
                  </a:gs>
                  <a:gs pos="100000">
                    <a:schemeClr val="accent2"/>
                  </a:gs>
                </a:gsLst>
                <a:lin ang="16200000" scaled="1"/>
                <a:tileRect/>
              </a:gradFill>
              <a:effectLst>
                <a:reflection blurRad="63500" stA="13000" endPos="61000" dist="38100" dir="5400000" sy="-100000" algn="bl" rotWithShape="0"/>
              </a:effectLst>
              <a:uLnTx/>
              <a:uFillTx/>
              <a:latin typeface="思源黑体 CN Bold" panose="020B0800000000000000" pitchFamily="34" charset="-122"/>
              <a:ea typeface="思源黑体 CN Bold" panose="020B0800000000000000" pitchFamily="34" charset="-122"/>
              <a:cs typeface="思源黑体 CN Bold" panose="020B0800000000000000"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 calcmode="lin" valueType="num">
                                      <p:cBhvr>
                                        <p:cTn id="9" dur="500" fill="hold"/>
                                        <p:tgtEl>
                                          <p:spTgt spid="77"/>
                                        </p:tgtEl>
                                        <p:attrNameLst>
                                          <p:attrName>style.rotation</p:attrName>
                                        </p:attrNameLst>
                                      </p:cBhvr>
                                      <p:tavLst>
                                        <p:tav tm="0">
                                          <p:val>
                                            <p:fltVal val="360"/>
                                          </p:val>
                                        </p:tav>
                                        <p:tav tm="100000">
                                          <p:val>
                                            <p:fltVal val="0"/>
                                          </p:val>
                                        </p:tav>
                                      </p:tavLst>
                                    </p:anim>
                                    <p:animEffect transition="in" filter="fade">
                                      <p:cBhvr>
                                        <p:cTn id="10" dur="500"/>
                                        <p:tgtEl>
                                          <p:spTgt spid="7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1"/>
                                        </p:tgtEl>
                                        <p:attrNameLst>
                                          <p:attrName>style.visibility</p:attrName>
                                        </p:attrNameLst>
                                      </p:cBhvr>
                                      <p:to>
                                        <p:strVal val="visible"/>
                                      </p:to>
                                    </p:set>
                                    <p:animEffect transition="in" filter="fade">
                                      <p:cBhvr>
                                        <p:cTn id="14" dur="500"/>
                                        <p:tgtEl>
                                          <p:spTgt spid="81"/>
                                        </p:tgtEl>
                                      </p:cBhvr>
                                    </p:animEffect>
                                  </p:childTnLst>
                                </p:cTn>
                              </p:par>
                              <p:par>
                                <p:cTn id="15" presetID="2" presetClass="entr" presetSubtype="4"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 calcmode="lin" valueType="num">
                                      <p:cBhvr additive="base">
                                        <p:cTn id="17" dur="500" fill="hold"/>
                                        <p:tgtEl>
                                          <p:spTgt spid="85"/>
                                        </p:tgtEl>
                                        <p:attrNameLst>
                                          <p:attrName>ppt_x</p:attrName>
                                        </p:attrNameLst>
                                      </p:cBhvr>
                                      <p:tavLst>
                                        <p:tav tm="0">
                                          <p:val>
                                            <p:strVal val="#ppt_x"/>
                                          </p:val>
                                        </p:tav>
                                        <p:tav tm="100000">
                                          <p:val>
                                            <p:strVal val="#ppt_x"/>
                                          </p:val>
                                        </p:tav>
                                      </p:tavLst>
                                    </p:anim>
                                    <p:anim calcmode="lin" valueType="num">
                                      <p:cBhvr additive="base">
                                        <p:cTn id="18" dur="500" fill="hold"/>
                                        <p:tgtEl>
                                          <p:spTgt spid="8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8"/>
                                        </p:tgtEl>
                                        <p:attrNameLst>
                                          <p:attrName>style.visibility</p:attrName>
                                        </p:attrNameLst>
                                      </p:cBhvr>
                                      <p:to>
                                        <p:strVal val="visible"/>
                                      </p:to>
                                    </p:set>
                                    <p:anim calcmode="lin" valueType="num">
                                      <p:cBhvr additive="base">
                                        <p:cTn id="21" dur="500" fill="hold"/>
                                        <p:tgtEl>
                                          <p:spTgt spid="88"/>
                                        </p:tgtEl>
                                        <p:attrNameLst>
                                          <p:attrName>ppt_x</p:attrName>
                                        </p:attrNameLst>
                                      </p:cBhvr>
                                      <p:tavLst>
                                        <p:tav tm="0">
                                          <p:val>
                                            <p:strVal val="#ppt_x"/>
                                          </p:val>
                                        </p:tav>
                                        <p:tav tm="100000">
                                          <p:val>
                                            <p:strVal val="#ppt_x"/>
                                          </p:val>
                                        </p:tav>
                                      </p:tavLst>
                                    </p:anim>
                                    <p:anim calcmode="lin" valueType="num">
                                      <p:cBhvr additive="base">
                                        <p:cTn id="22" dur="500" fill="hold"/>
                                        <p:tgtEl>
                                          <p:spTgt spid="8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anim calcmode="lin" valueType="num">
                                      <p:cBhvr additive="base">
                                        <p:cTn id="25" dur="500" fill="hold"/>
                                        <p:tgtEl>
                                          <p:spTgt spid="87"/>
                                        </p:tgtEl>
                                        <p:attrNameLst>
                                          <p:attrName>ppt_x</p:attrName>
                                        </p:attrNameLst>
                                      </p:cBhvr>
                                      <p:tavLst>
                                        <p:tav tm="0">
                                          <p:val>
                                            <p:strVal val="#ppt_x"/>
                                          </p:val>
                                        </p:tav>
                                        <p:tav tm="100000">
                                          <p:val>
                                            <p:strVal val="#ppt_x"/>
                                          </p:val>
                                        </p:tav>
                                      </p:tavLst>
                                    </p:anim>
                                    <p:anim calcmode="lin" valueType="num">
                                      <p:cBhvr additive="base">
                                        <p:cTn id="26" dur="500" fill="hold"/>
                                        <p:tgtEl>
                                          <p:spTgt spid="87"/>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83"/>
                                        </p:tgtEl>
                                        <p:attrNameLst>
                                          <p:attrName>style.visibility</p:attrName>
                                        </p:attrNameLst>
                                      </p:cBhvr>
                                      <p:to>
                                        <p:strVal val="visible"/>
                                      </p:to>
                                    </p:set>
                                    <p:anim calcmode="lin" valueType="num">
                                      <p:cBhvr additive="base">
                                        <p:cTn id="30" dur="500" fill="hold"/>
                                        <p:tgtEl>
                                          <p:spTgt spid="83"/>
                                        </p:tgtEl>
                                        <p:attrNameLst>
                                          <p:attrName>ppt_x</p:attrName>
                                        </p:attrNameLst>
                                      </p:cBhvr>
                                      <p:tavLst>
                                        <p:tav tm="0">
                                          <p:val>
                                            <p:strVal val="#ppt_x"/>
                                          </p:val>
                                        </p:tav>
                                        <p:tav tm="100000">
                                          <p:val>
                                            <p:strVal val="#ppt_x"/>
                                          </p:val>
                                        </p:tav>
                                      </p:tavLst>
                                    </p:anim>
                                    <p:anim calcmode="lin" valueType="num">
                                      <p:cBhvr additive="base">
                                        <p:cTn id="31" dur="500" fill="hold"/>
                                        <p:tgtEl>
                                          <p:spTgt spid="8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anim calcmode="lin" valueType="num">
                                      <p:cBhvr additive="base">
                                        <p:cTn id="34" dur="500" fill="hold"/>
                                        <p:tgtEl>
                                          <p:spTgt spid="92"/>
                                        </p:tgtEl>
                                        <p:attrNameLst>
                                          <p:attrName>ppt_x</p:attrName>
                                        </p:attrNameLst>
                                      </p:cBhvr>
                                      <p:tavLst>
                                        <p:tav tm="0">
                                          <p:val>
                                            <p:strVal val="#ppt_x"/>
                                          </p:val>
                                        </p:tav>
                                        <p:tav tm="100000">
                                          <p:val>
                                            <p:strVal val="#ppt_x"/>
                                          </p:val>
                                        </p:tav>
                                      </p:tavLst>
                                    </p:anim>
                                    <p:anim calcmode="lin" valueType="num">
                                      <p:cBhvr additive="base">
                                        <p:cTn id="35" dur="500" fill="hold"/>
                                        <p:tgtEl>
                                          <p:spTgt spid="92"/>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1"/>
                                        </p:tgtEl>
                                        <p:attrNameLst>
                                          <p:attrName>style.visibility</p:attrName>
                                        </p:attrNameLst>
                                      </p:cBhvr>
                                      <p:to>
                                        <p:strVal val="visible"/>
                                      </p:to>
                                    </p:set>
                                    <p:anim calcmode="lin" valueType="num">
                                      <p:cBhvr additive="base">
                                        <p:cTn id="38" dur="500" fill="hold"/>
                                        <p:tgtEl>
                                          <p:spTgt spid="91"/>
                                        </p:tgtEl>
                                        <p:attrNameLst>
                                          <p:attrName>ppt_x</p:attrName>
                                        </p:attrNameLst>
                                      </p:cBhvr>
                                      <p:tavLst>
                                        <p:tav tm="0">
                                          <p:val>
                                            <p:strVal val="#ppt_x"/>
                                          </p:val>
                                        </p:tav>
                                        <p:tav tm="100000">
                                          <p:val>
                                            <p:strVal val="#ppt_x"/>
                                          </p:val>
                                        </p:tav>
                                      </p:tavLst>
                                    </p:anim>
                                    <p:anim calcmode="lin" valueType="num">
                                      <p:cBhvr additive="base">
                                        <p:cTn id="39" dur="500" fill="hold"/>
                                        <p:tgtEl>
                                          <p:spTgt spid="91"/>
                                        </p:tgtEl>
                                        <p:attrNameLst>
                                          <p:attrName>ppt_y</p:attrName>
                                        </p:attrNameLst>
                                      </p:cBhvr>
                                      <p:tavLst>
                                        <p:tav tm="0">
                                          <p:val>
                                            <p:strVal val="1+#ppt_h/2"/>
                                          </p:val>
                                        </p:tav>
                                        <p:tav tm="100000">
                                          <p:val>
                                            <p:strVal val="#ppt_y"/>
                                          </p:val>
                                        </p:tav>
                                      </p:tavLst>
                                    </p:anim>
                                  </p:childTnLst>
                                </p:cTn>
                              </p:par>
                            </p:childTnLst>
                          </p:cTn>
                        </p:par>
                        <p:par>
                          <p:cTn id="40" fill="hold">
                            <p:stCondLst>
                              <p:cond delay="1500"/>
                            </p:stCondLst>
                            <p:childTnLst>
                              <p:par>
                                <p:cTn id="41" presetID="22" presetClass="entr" presetSubtype="2" fill="hold" nodeType="after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wipe(right)">
                                      <p:cBhvr>
                                        <p:cTn id="43" dur="500"/>
                                        <p:tgtEl>
                                          <p:spTgt spid="82"/>
                                        </p:tgtEl>
                                      </p:cBhvr>
                                    </p:animEffect>
                                  </p:childTnLst>
                                </p:cTn>
                              </p:par>
                              <p:par>
                                <p:cTn id="44" presetID="22" presetClass="entr" presetSubtype="8" fill="hold" nodeType="with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wipe(left)">
                                      <p:cBhvr>
                                        <p:cTn id="46" dur="500"/>
                                        <p:tgtEl>
                                          <p:spTgt spid="95"/>
                                        </p:tgtEl>
                                      </p:cBhvr>
                                    </p:animEffect>
                                  </p:childTnLst>
                                </p:cTn>
                              </p:par>
                            </p:childTnLst>
                          </p:cTn>
                        </p:par>
                        <p:par>
                          <p:cTn id="47" fill="hold">
                            <p:stCondLst>
                              <p:cond delay="2000"/>
                            </p:stCondLst>
                            <p:childTnLst>
                              <p:par>
                                <p:cTn id="48" presetID="2" presetClass="entr" presetSubtype="4" fill="hold" grpId="0" nodeType="afterEffect">
                                  <p:stCondLst>
                                    <p:cond delay="0"/>
                                  </p:stCondLst>
                                  <p:childTnLst>
                                    <p:set>
                                      <p:cBhvr>
                                        <p:cTn id="49" dur="1" fill="hold">
                                          <p:stCondLst>
                                            <p:cond delay="0"/>
                                          </p:stCondLst>
                                        </p:cTn>
                                        <p:tgtEl>
                                          <p:spTgt spid="90"/>
                                        </p:tgtEl>
                                        <p:attrNameLst>
                                          <p:attrName>style.visibility</p:attrName>
                                        </p:attrNameLst>
                                      </p:cBhvr>
                                      <p:to>
                                        <p:strVal val="visible"/>
                                      </p:to>
                                    </p:set>
                                    <p:anim calcmode="lin" valueType="num">
                                      <p:cBhvr additive="base">
                                        <p:cTn id="50" dur="500" fill="hold"/>
                                        <p:tgtEl>
                                          <p:spTgt spid="90"/>
                                        </p:tgtEl>
                                        <p:attrNameLst>
                                          <p:attrName>ppt_x</p:attrName>
                                        </p:attrNameLst>
                                      </p:cBhvr>
                                      <p:tavLst>
                                        <p:tav tm="0">
                                          <p:val>
                                            <p:strVal val="#ppt_x"/>
                                          </p:val>
                                        </p:tav>
                                        <p:tav tm="100000">
                                          <p:val>
                                            <p:strVal val="#ppt_x"/>
                                          </p:val>
                                        </p:tav>
                                      </p:tavLst>
                                    </p:anim>
                                    <p:anim calcmode="lin" valueType="num">
                                      <p:cBhvr additive="base">
                                        <p:cTn id="51" dur="500" fill="hold"/>
                                        <p:tgtEl>
                                          <p:spTgt spid="9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 calcmode="lin" valueType="num">
                                      <p:cBhvr additive="base">
                                        <p:cTn id="54" dur="500" fill="hold"/>
                                        <p:tgtEl>
                                          <p:spTgt spid="86"/>
                                        </p:tgtEl>
                                        <p:attrNameLst>
                                          <p:attrName>ppt_x</p:attrName>
                                        </p:attrNameLst>
                                      </p:cBhvr>
                                      <p:tavLst>
                                        <p:tav tm="0">
                                          <p:val>
                                            <p:strVal val="#ppt_x"/>
                                          </p:val>
                                        </p:tav>
                                        <p:tav tm="100000">
                                          <p:val>
                                            <p:strVal val="#ppt_x"/>
                                          </p:val>
                                        </p:tav>
                                      </p:tavLst>
                                    </p:anim>
                                    <p:anim calcmode="lin" valueType="num">
                                      <p:cBhvr additive="base">
                                        <p:cTn id="55" dur="500" fill="hold"/>
                                        <p:tgtEl>
                                          <p:spTgt spid="8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 calcmode="lin" valueType="num">
                                      <p:cBhvr additive="base">
                                        <p:cTn id="58" dur="500" fill="hold"/>
                                        <p:tgtEl>
                                          <p:spTgt spid="89"/>
                                        </p:tgtEl>
                                        <p:attrNameLst>
                                          <p:attrName>ppt_x</p:attrName>
                                        </p:attrNameLst>
                                      </p:cBhvr>
                                      <p:tavLst>
                                        <p:tav tm="0">
                                          <p:val>
                                            <p:strVal val="#ppt_x"/>
                                          </p:val>
                                        </p:tav>
                                        <p:tav tm="100000">
                                          <p:val>
                                            <p:strVal val="#ppt_x"/>
                                          </p:val>
                                        </p:tav>
                                      </p:tavLst>
                                    </p:anim>
                                    <p:anim calcmode="lin" valueType="num">
                                      <p:cBhvr additive="base">
                                        <p:cTn id="59" dur="500" fill="hold"/>
                                        <p:tgtEl>
                                          <p:spTgt spid="89"/>
                                        </p:tgtEl>
                                        <p:attrNameLst>
                                          <p:attrName>ppt_y</p:attrName>
                                        </p:attrNameLst>
                                      </p:cBhvr>
                                      <p:tavLst>
                                        <p:tav tm="0">
                                          <p:val>
                                            <p:strVal val="1+#ppt_h/2"/>
                                          </p:val>
                                        </p:tav>
                                        <p:tav tm="100000">
                                          <p:val>
                                            <p:strVal val="#ppt_y"/>
                                          </p:val>
                                        </p:tav>
                                      </p:tavLst>
                                    </p:anim>
                                  </p:childTnLst>
                                </p:cTn>
                              </p:par>
                            </p:childTnLst>
                          </p:cTn>
                        </p:par>
                        <p:par>
                          <p:cTn id="60" fill="hold">
                            <p:stCondLst>
                              <p:cond delay="2500"/>
                            </p:stCondLst>
                            <p:childTnLst>
                              <p:par>
                                <p:cTn id="61" presetID="2" presetClass="entr" presetSubtype="4" fill="hold" grpId="0" nodeType="afterEffect">
                                  <p:stCondLst>
                                    <p:cond delay="0"/>
                                  </p:stCondLst>
                                  <p:childTnLst>
                                    <p:set>
                                      <p:cBhvr>
                                        <p:cTn id="62" dur="1" fill="hold">
                                          <p:stCondLst>
                                            <p:cond delay="0"/>
                                          </p:stCondLst>
                                        </p:cTn>
                                        <p:tgtEl>
                                          <p:spTgt spid="94"/>
                                        </p:tgtEl>
                                        <p:attrNameLst>
                                          <p:attrName>style.visibility</p:attrName>
                                        </p:attrNameLst>
                                      </p:cBhvr>
                                      <p:to>
                                        <p:strVal val="visible"/>
                                      </p:to>
                                    </p:set>
                                    <p:anim calcmode="lin" valueType="num">
                                      <p:cBhvr additive="base">
                                        <p:cTn id="63" dur="500" fill="hold"/>
                                        <p:tgtEl>
                                          <p:spTgt spid="94"/>
                                        </p:tgtEl>
                                        <p:attrNameLst>
                                          <p:attrName>ppt_x</p:attrName>
                                        </p:attrNameLst>
                                      </p:cBhvr>
                                      <p:tavLst>
                                        <p:tav tm="0">
                                          <p:val>
                                            <p:strVal val="#ppt_x"/>
                                          </p:val>
                                        </p:tav>
                                        <p:tav tm="100000">
                                          <p:val>
                                            <p:strVal val="#ppt_x"/>
                                          </p:val>
                                        </p:tav>
                                      </p:tavLst>
                                    </p:anim>
                                    <p:anim calcmode="lin" valueType="num">
                                      <p:cBhvr additive="base">
                                        <p:cTn id="64" dur="500" fill="hold"/>
                                        <p:tgtEl>
                                          <p:spTgt spid="9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anim calcmode="lin" valueType="num">
                                      <p:cBhvr additive="base">
                                        <p:cTn id="67" dur="500" fill="hold"/>
                                        <p:tgtEl>
                                          <p:spTgt spid="84"/>
                                        </p:tgtEl>
                                        <p:attrNameLst>
                                          <p:attrName>ppt_x</p:attrName>
                                        </p:attrNameLst>
                                      </p:cBhvr>
                                      <p:tavLst>
                                        <p:tav tm="0">
                                          <p:val>
                                            <p:strVal val="#ppt_x"/>
                                          </p:val>
                                        </p:tav>
                                        <p:tav tm="100000">
                                          <p:val>
                                            <p:strVal val="#ppt_x"/>
                                          </p:val>
                                        </p:tav>
                                      </p:tavLst>
                                    </p:anim>
                                    <p:anim calcmode="lin" valueType="num">
                                      <p:cBhvr additive="base">
                                        <p:cTn id="68" dur="500" fill="hold"/>
                                        <p:tgtEl>
                                          <p:spTgt spid="8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additive="base">
                                        <p:cTn id="71" dur="500" fill="hold"/>
                                        <p:tgtEl>
                                          <p:spTgt spid="93"/>
                                        </p:tgtEl>
                                        <p:attrNameLst>
                                          <p:attrName>ppt_x</p:attrName>
                                        </p:attrNameLst>
                                      </p:cBhvr>
                                      <p:tavLst>
                                        <p:tav tm="0">
                                          <p:val>
                                            <p:strVal val="#ppt_x"/>
                                          </p:val>
                                        </p:tav>
                                        <p:tav tm="100000">
                                          <p:val>
                                            <p:strVal val="#ppt_x"/>
                                          </p:val>
                                        </p:tav>
                                      </p:tavLst>
                                    </p:anim>
                                    <p:anim calcmode="lin" valueType="num">
                                      <p:cBhvr additive="base">
                                        <p:cTn id="72" dur="500" fill="hold"/>
                                        <p:tgtEl>
                                          <p:spTgt spid="93"/>
                                        </p:tgtEl>
                                        <p:attrNameLst>
                                          <p:attrName>ppt_y</p:attrName>
                                        </p:attrNameLst>
                                      </p:cBhvr>
                                      <p:tavLst>
                                        <p:tav tm="0">
                                          <p:val>
                                            <p:strVal val="1+#ppt_h/2"/>
                                          </p:val>
                                        </p:tav>
                                        <p:tav tm="100000">
                                          <p:val>
                                            <p:strVal val="#ppt_y"/>
                                          </p:val>
                                        </p:tav>
                                      </p:tavLst>
                                    </p:anim>
                                  </p:childTnLst>
                                </p:cTn>
                              </p:par>
                            </p:childTnLst>
                          </p:cTn>
                        </p:par>
                        <p:par>
                          <p:cTn id="73" fill="hold">
                            <p:stCondLst>
                              <p:cond delay="3000"/>
                            </p:stCondLst>
                            <p:childTnLst>
                              <p:par>
                                <p:cTn id="74" presetID="53" presetClass="entr" presetSubtype="16" fill="hold" nodeType="afterEffect">
                                  <p:stCondLst>
                                    <p:cond delay="0"/>
                                  </p:stCondLst>
                                  <p:childTnLst>
                                    <p:set>
                                      <p:cBhvr>
                                        <p:cTn id="75" dur="1" fill="hold">
                                          <p:stCondLst>
                                            <p:cond delay="0"/>
                                          </p:stCondLst>
                                        </p:cTn>
                                        <p:tgtEl>
                                          <p:spTgt spid="96"/>
                                        </p:tgtEl>
                                        <p:attrNameLst>
                                          <p:attrName>style.visibility</p:attrName>
                                        </p:attrNameLst>
                                      </p:cBhvr>
                                      <p:to>
                                        <p:strVal val="visible"/>
                                      </p:to>
                                    </p:set>
                                    <p:anim calcmode="lin" valueType="num">
                                      <p:cBhvr>
                                        <p:cTn id="76" dur="500" fill="hold"/>
                                        <p:tgtEl>
                                          <p:spTgt spid="96"/>
                                        </p:tgtEl>
                                        <p:attrNameLst>
                                          <p:attrName>ppt_w</p:attrName>
                                        </p:attrNameLst>
                                      </p:cBhvr>
                                      <p:tavLst>
                                        <p:tav tm="0">
                                          <p:val>
                                            <p:fltVal val="0"/>
                                          </p:val>
                                        </p:tav>
                                        <p:tav tm="100000">
                                          <p:val>
                                            <p:strVal val="#ppt_w"/>
                                          </p:val>
                                        </p:tav>
                                      </p:tavLst>
                                    </p:anim>
                                    <p:anim calcmode="lin" valueType="num">
                                      <p:cBhvr>
                                        <p:cTn id="77" dur="500" fill="hold"/>
                                        <p:tgtEl>
                                          <p:spTgt spid="96"/>
                                        </p:tgtEl>
                                        <p:attrNameLst>
                                          <p:attrName>ppt_h</p:attrName>
                                        </p:attrNameLst>
                                      </p:cBhvr>
                                      <p:tavLst>
                                        <p:tav tm="0">
                                          <p:val>
                                            <p:fltVal val="0"/>
                                          </p:val>
                                        </p:tav>
                                        <p:tav tm="100000">
                                          <p:val>
                                            <p:strVal val="#ppt_h"/>
                                          </p:val>
                                        </p:tav>
                                      </p:tavLst>
                                    </p:anim>
                                    <p:animEffect transition="in" filter="fade">
                                      <p:cBhvr>
                                        <p:cTn id="78"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ldLvl="0" animBg="1"/>
      <p:bldP spid="83" grpId="0" bldLvl="0" animBg="1"/>
      <p:bldP spid="84" grpId="0" bldLvl="0" animBg="1"/>
      <p:bldP spid="85" grpId="0" bldLvl="0" animBg="1"/>
      <p:bldP spid="86" grpId="0" bldLvl="0" animBg="1"/>
      <p:bldP spid="87" grpId="0"/>
      <p:bldP spid="88" grpId="0"/>
      <p:bldP spid="89" grpId="0"/>
      <p:bldP spid="90" grpId="0"/>
      <p:bldP spid="91" grpId="0"/>
      <p:bldP spid="92" grpId="0"/>
      <p:bldP spid="93" grpId="0"/>
      <p:bldP spid="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8255"/>
            <a:ext cx="7815580" cy="730885"/>
          </a:xfrm>
          <a:prstGeom prst="rect">
            <a:avLst/>
          </a:prstGeom>
          <a:noFill/>
        </p:spPr>
        <p:txBody>
          <a:bodyPr wrap="square" rtlCol="0">
            <a:spAutoFit/>
          </a:bodyPr>
          <a:lstStyle/>
          <a:p>
            <a:pPr>
              <a:lnSpc>
                <a:spcPct val="130000"/>
              </a:lnSpc>
            </a:pPr>
            <a:r>
              <a:rPr lang="en-US" altLang="zh-CN" sz="3200" b="1" dirty="0">
                <a:solidFill>
                  <a:schemeClr val="bg1"/>
                </a:solidFill>
                <a:ea typeface="微软雅黑" pitchFamily="34" charset="-122"/>
              </a:rPr>
              <a:t>3.2  </a:t>
            </a:r>
            <a:r>
              <a:rPr lang="zh-CN" altLang="en-US" sz="2800" b="1" dirty="0">
                <a:solidFill>
                  <a:schemeClr val="bg1"/>
                </a:solidFill>
                <a:ea typeface="微软雅黑" pitchFamily="34" charset="-122"/>
              </a:rPr>
              <a:t>西岭山歌传承人</a:t>
            </a:r>
            <a:r>
              <a:rPr lang="zh-CN" altLang="en-US" sz="2800" b="1" dirty="0">
                <a:solidFill>
                  <a:schemeClr val="bg1"/>
                </a:solidFill>
                <a:ea typeface="微软雅黑" pitchFamily="34" charset="-122"/>
              </a:rPr>
              <a:t>采访</a:t>
            </a:r>
            <a:endParaRPr lang="zh-CN" altLang="en-US" sz="2800" b="1" dirty="0">
              <a:solidFill>
                <a:schemeClr val="bg1"/>
              </a:solidFill>
              <a:ea typeface="微软雅黑" pitchFamily="34" charset="-122"/>
            </a:endParaRPr>
          </a:p>
        </p:txBody>
      </p:sp>
      <p:grpSp>
        <p:nvGrpSpPr>
          <p:cNvPr id="19" name="组合 18"/>
          <p:cNvGrpSpPr/>
          <p:nvPr/>
        </p:nvGrpSpPr>
        <p:grpSpPr>
          <a:xfrm>
            <a:off x="411480" y="1132205"/>
            <a:ext cx="10888357" cy="4734416"/>
            <a:chOff x="709" y="1783"/>
            <a:chExt cx="16816" cy="6840"/>
          </a:xfrm>
        </p:grpSpPr>
        <p:pic>
          <p:nvPicPr>
            <p:cNvPr id="2" name="图片 1" descr="山歌采访人员需求"/>
            <p:cNvPicPr>
              <a:picLocks noChangeAspect="1"/>
            </p:cNvPicPr>
            <p:nvPr/>
          </p:nvPicPr>
          <p:blipFill>
            <a:blip r:embed="rId1"/>
            <a:srcRect b="41926"/>
            <a:stretch>
              <a:fillRect/>
            </a:stretch>
          </p:blipFill>
          <p:spPr>
            <a:xfrm>
              <a:off x="709" y="1783"/>
              <a:ext cx="7726" cy="6512"/>
            </a:xfrm>
            <a:prstGeom prst="rect">
              <a:avLst/>
            </a:prstGeom>
          </p:spPr>
        </p:pic>
        <p:pic>
          <p:nvPicPr>
            <p:cNvPr id="3" name="图片 2" descr="山歌采访人员需求"/>
            <p:cNvPicPr>
              <a:picLocks noChangeAspect="1"/>
            </p:cNvPicPr>
            <p:nvPr/>
          </p:nvPicPr>
          <p:blipFill>
            <a:blip r:embed="rId1"/>
            <a:srcRect t="57472"/>
            <a:stretch>
              <a:fillRect/>
            </a:stretch>
          </p:blipFill>
          <p:spPr>
            <a:xfrm>
              <a:off x="9176" y="2442"/>
              <a:ext cx="8349" cy="6181"/>
            </a:xfrm>
            <a:prstGeom prst="rect">
              <a:avLst/>
            </a:prstGeom>
          </p:spPr>
        </p:pic>
        <p:pic>
          <p:nvPicPr>
            <p:cNvPr id="16" name="图片 15" descr="山歌采访人员需求"/>
            <p:cNvPicPr>
              <a:picLocks noChangeAspect="1"/>
            </p:cNvPicPr>
            <p:nvPr/>
          </p:nvPicPr>
          <p:blipFill>
            <a:blip r:embed="rId1"/>
            <a:srcRect b="93204"/>
            <a:stretch>
              <a:fillRect/>
            </a:stretch>
          </p:blipFill>
          <p:spPr>
            <a:xfrm>
              <a:off x="9176" y="1785"/>
              <a:ext cx="8349" cy="733"/>
            </a:xfrm>
            <a:prstGeom prst="rect">
              <a:avLst/>
            </a:prstGeom>
          </p:spPr>
        </p:pic>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8255"/>
            <a:ext cx="7815580" cy="730885"/>
          </a:xfrm>
          <a:prstGeom prst="rect">
            <a:avLst/>
          </a:prstGeom>
          <a:noFill/>
        </p:spPr>
        <p:txBody>
          <a:bodyPr wrap="square" rtlCol="0">
            <a:spAutoFit/>
          </a:bodyPr>
          <a:lstStyle/>
          <a:p>
            <a:pPr>
              <a:lnSpc>
                <a:spcPct val="130000"/>
              </a:lnSpc>
            </a:pPr>
            <a:r>
              <a:rPr lang="en-US" altLang="zh-CN" sz="3200" b="1" dirty="0">
                <a:solidFill>
                  <a:schemeClr val="bg1"/>
                </a:solidFill>
                <a:ea typeface="微软雅黑" pitchFamily="34" charset="-122"/>
              </a:rPr>
              <a:t>3.2  </a:t>
            </a:r>
            <a:r>
              <a:rPr lang="zh-CN" altLang="en-US" sz="2800" b="1" dirty="0">
                <a:solidFill>
                  <a:schemeClr val="bg1"/>
                </a:solidFill>
                <a:ea typeface="微软雅黑" pitchFamily="34" charset="-122"/>
              </a:rPr>
              <a:t>西岭山歌传承人采访</a:t>
            </a:r>
            <a:r>
              <a:rPr lang="en-US" altLang="zh-CN" sz="2800" b="1" dirty="0">
                <a:solidFill>
                  <a:schemeClr val="bg1"/>
                </a:solidFill>
                <a:ea typeface="微软雅黑" pitchFamily="34" charset="-122"/>
              </a:rPr>
              <a:t>-</a:t>
            </a:r>
            <a:r>
              <a:rPr lang="zh-CN" altLang="en-US" sz="2800" b="1" dirty="0">
                <a:solidFill>
                  <a:schemeClr val="bg1"/>
                </a:solidFill>
                <a:ea typeface="微软雅黑" pitchFamily="34" charset="-122"/>
              </a:rPr>
              <a:t>示例</a:t>
            </a:r>
            <a:endParaRPr lang="zh-CN" altLang="en-US" sz="2800" b="1" dirty="0">
              <a:solidFill>
                <a:schemeClr val="bg1"/>
              </a:solidFill>
              <a:ea typeface="微软雅黑" pitchFamily="34" charset="-122"/>
            </a:endParaRPr>
          </a:p>
        </p:txBody>
      </p:sp>
      <p:sp>
        <p:nvSpPr>
          <p:cNvPr id="10" name="矩形 9"/>
          <p:cNvSpPr/>
          <p:nvPr userDrawn="1"/>
        </p:nvSpPr>
        <p:spPr>
          <a:xfrm>
            <a:off x="161290" y="932815"/>
            <a:ext cx="9625965" cy="4293235"/>
          </a:xfrm>
          <a:prstGeom prst="rect">
            <a:avLst/>
          </a:prstGeom>
        </p:spPr>
        <p:txBody>
          <a:bodyPr wrap="none">
            <a:noAutofit/>
          </a:bodyPr>
          <a:p>
            <a:pPr marL="342900" indent="-342900" algn="l">
              <a:buFont typeface="Arial" panose="020B0604020202090204" pitchFamily="34" charset="0"/>
              <a:buChar char="•"/>
            </a:pPr>
            <a:endParaRPr lang="en-US" altLang="zh-CN" sz="1400" b="1" dirty="0">
              <a:solidFill>
                <a:schemeClr val="tx1"/>
              </a:solidFill>
              <a:latin typeface="楷体" panose="02010609060101010101" charset="-122"/>
              <a:ea typeface="楷体" panose="02010609060101010101" charset="-122"/>
              <a:cs typeface="Arial" panose="020B0604020202090204" pitchFamily="34" charset="0"/>
              <a:sym typeface="+mn-ea"/>
            </a:endParaRPr>
          </a:p>
        </p:txBody>
      </p:sp>
      <p:sp>
        <p:nvSpPr>
          <p:cNvPr id="6" name="文本框 5"/>
          <p:cNvSpPr txBox="1"/>
          <p:nvPr/>
        </p:nvSpPr>
        <p:spPr>
          <a:xfrm>
            <a:off x="161290" y="784860"/>
            <a:ext cx="11806555" cy="6000750"/>
          </a:xfrm>
          <a:prstGeom prst="rect">
            <a:avLst/>
          </a:prstGeom>
          <a:noFill/>
        </p:spPr>
        <p:txBody>
          <a:bodyPr wrap="square" rtlCol="0">
            <a:spAutoFit/>
          </a:bodyPr>
          <a:p>
            <a:pPr marL="342900" indent="-342900" algn="l" fontAlgn="auto">
              <a:lnSpc>
                <a:spcPts val="2560"/>
              </a:lnSpc>
              <a:buFont typeface="Arial" panose="020B0604020202090204" pitchFamily="34" charset="0"/>
              <a:buChar char="•"/>
            </a:pPr>
            <a:r>
              <a:rPr lang="zh-CN" altLang="en-US" sz="2400" b="1" dirty="0">
                <a:latin typeface="楷体" panose="02010609060101010101" charset="-122"/>
                <a:ea typeface="楷体" panose="02010609060101010101" charset="-122"/>
                <a:cs typeface="Arial" panose="020B0604020202090204" pitchFamily="34" charset="0"/>
                <a:sym typeface="+mn-ea"/>
              </a:rPr>
              <a:t>关于学习西岭山歌的经历</a:t>
            </a:r>
            <a:endParaRPr lang="zh-CN" altLang="en-US" sz="2400" b="1" dirty="0">
              <a:solidFill>
                <a:schemeClr val="tx1"/>
              </a:solidFill>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r>
              <a:rPr lang="en-US" altLang="zh-CN" dirty="0">
                <a:latin typeface="楷体" panose="02010609060101010101" charset="-122"/>
                <a:ea typeface="楷体" panose="02010609060101010101" charset="-122"/>
                <a:cs typeface="楷体" panose="02010609060101010101" charset="-122"/>
                <a:sym typeface="+mn-ea"/>
              </a:rPr>
              <a:t>1. </a:t>
            </a:r>
            <a:r>
              <a:rPr lang="zh-CN" altLang="en-US" dirty="0">
                <a:latin typeface="楷体" panose="02010609060101010101" charset="-122"/>
                <a:ea typeface="楷体" panose="02010609060101010101" charset="-122"/>
                <a:cs typeface="楷体" panose="02010609060101010101" charset="-122"/>
                <a:sym typeface="+mn-ea"/>
              </a:rPr>
              <a:t>您在跟随张道深学习西岭山歌的过程中，有没有一些独特的技巧或教学方法让您印象深刻？</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比如张道深是否会结合西岭当地的生活场景、民俗故事</a:t>
            </a:r>
            <a:r>
              <a:rPr lang="zh-CN" altLang="en-US" dirty="0">
                <a:solidFill>
                  <a:schemeClr val="tx1"/>
                </a:solidFill>
                <a:latin typeface="楷体" panose="02010609060101010101" charset="-122"/>
                <a:ea typeface="楷体" panose="02010609060101010101" charset="-122"/>
                <a:cs typeface="楷体" panose="02010609060101010101" charset="-122"/>
                <a:sym typeface="+mn-ea"/>
              </a:rPr>
              <a:t>等来讲解？</a:t>
            </a:r>
            <a:endParaRPr lang="zh-CN" altLang="en-US" dirty="0">
              <a:solidFill>
                <a:schemeClr val="tx1"/>
              </a:solidFill>
              <a:latin typeface="楷体" panose="02010609060101010101" charset="-122"/>
              <a:ea typeface="楷体" panose="02010609060101010101" charset="-122"/>
              <a:cs typeface="楷体" panose="02010609060101010101" charset="-122"/>
              <a:sym typeface="+mn-ea"/>
            </a:endParaRPr>
          </a:p>
          <a:p>
            <a:pPr algn="l" fontAlgn="auto">
              <a:lnSpc>
                <a:spcPts val="2560"/>
              </a:lnSpc>
            </a:pPr>
            <a:r>
              <a:rPr lang="en-US" altLang="zh-CN" dirty="0">
                <a:latin typeface="楷体" panose="02010609060101010101" charset="-122"/>
                <a:ea typeface="楷体" panose="02010609060101010101" charset="-122"/>
                <a:cs typeface="楷体" panose="02010609060101010101" charset="-122"/>
                <a:sym typeface="+mn-ea"/>
              </a:rPr>
              <a:t>2. </a:t>
            </a:r>
            <a:r>
              <a:rPr lang="zh-CN" altLang="en-US" dirty="0">
                <a:latin typeface="楷体" panose="02010609060101010101" charset="-122"/>
                <a:ea typeface="楷体" panose="02010609060101010101" charset="-122"/>
                <a:cs typeface="楷体" panose="02010609060101010101" charset="-122"/>
                <a:sym typeface="+mn-ea"/>
              </a:rPr>
              <a:t>师从张道深学习西岭山歌，和您在四川民族学院所学的音乐专业知识，二者是如何相互补充、相互影响的？</a:t>
            </a:r>
            <a:endParaRPr lang="zh-CN" altLang="en-US" dirty="0">
              <a:latin typeface="楷体" panose="02010609060101010101" charset="-122"/>
              <a:ea typeface="楷体" panose="02010609060101010101" charset="-122"/>
              <a:cs typeface="楷体" panose="02010609060101010101" charset="-122"/>
              <a:sym typeface="+mn-ea"/>
            </a:endParaRPr>
          </a:p>
          <a:p>
            <a:pPr algn="l" fontAlgn="auto">
              <a:lnSpc>
                <a:spcPts val="2560"/>
              </a:lnSpc>
            </a:pPr>
            <a:r>
              <a:rPr lang="en-US" altLang="zh-CN" dirty="0">
                <a:latin typeface="楷体" panose="02010609060101010101" charset="-122"/>
                <a:ea typeface="楷体" panose="02010609060101010101" charset="-122"/>
                <a:cs typeface="楷体" panose="02010609060101010101" charset="-122"/>
                <a:sym typeface="+mn-ea"/>
              </a:rPr>
              <a:t>3. </a:t>
            </a:r>
            <a:r>
              <a:rPr lang="zh-CN" altLang="en-US" dirty="0">
                <a:latin typeface="楷体" panose="02010609060101010101" charset="-122"/>
                <a:ea typeface="楷体" panose="02010609060101010101" charset="-122"/>
                <a:cs typeface="楷体" panose="02010609060101010101" charset="-122"/>
                <a:sym typeface="+mn-ea"/>
              </a:rPr>
              <a:t>从完全陌生到熟练掌握多种西岭山歌调式，这个过程中您觉得最困难的阶段是什么？张道深老师是如何帮助您突破这些难点的？</a:t>
            </a:r>
            <a:r>
              <a:rPr lang="en-US" altLang="zh-CN" dirty="0">
                <a:latin typeface="楷体" panose="02010609060101010101" charset="-122"/>
                <a:ea typeface="楷体" panose="02010609060101010101" charset="-122"/>
                <a:cs typeface="楷体" panose="02010609060101010101" charset="-122"/>
                <a:sym typeface="+mn-ea"/>
              </a:rPr>
              <a:t> </a:t>
            </a:r>
            <a:endParaRPr lang="en-US" altLang="zh-CN" dirty="0">
              <a:solidFill>
                <a:schemeClr val="tx1"/>
              </a:solidFill>
              <a:latin typeface="楷体" panose="02010609060101010101" charset="-122"/>
              <a:ea typeface="楷体" panose="02010609060101010101" charset="-122"/>
              <a:cs typeface="楷体" panose="02010609060101010101" charset="-122"/>
              <a:sym typeface="+mn-ea"/>
            </a:endParaRPr>
          </a:p>
          <a:p>
            <a:pPr algn="l" fontAlgn="auto">
              <a:lnSpc>
                <a:spcPts val="2560"/>
              </a:lnSpc>
            </a:pPr>
            <a:endParaRPr lang="en-US" altLang="zh-CN" sz="2400" b="1" dirty="0">
              <a:solidFill>
                <a:schemeClr val="tx1"/>
              </a:solidFill>
              <a:latin typeface="楷体" panose="02010609060101010101" charset="-122"/>
              <a:ea typeface="楷体" panose="02010609060101010101" charset="-122"/>
              <a:cs typeface="Arial" panose="020B0604020202090204" pitchFamily="34" charset="0"/>
              <a:sym typeface="+mn-ea"/>
            </a:endParaRPr>
          </a:p>
          <a:p>
            <a:pPr marL="342900" indent="-342900" algn="l" fontAlgn="auto">
              <a:lnSpc>
                <a:spcPts val="2560"/>
              </a:lnSpc>
              <a:buFont typeface="Arial" panose="020B0604020202090204" pitchFamily="34" charset="0"/>
              <a:buChar char="•"/>
            </a:pPr>
            <a:r>
              <a:rPr lang="zh-CN" altLang="en-US" sz="2400" b="1" dirty="0">
                <a:latin typeface="楷体" panose="02010609060101010101" charset="-122"/>
                <a:ea typeface="楷体" panose="02010609060101010101" charset="-122"/>
                <a:cs typeface="Arial" panose="020B0604020202090204" pitchFamily="34" charset="0"/>
                <a:sym typeface="+mn-ea"/>
              </a:rPr>
              <a:t>关于创新发展西岭山歌</a:t>
            </a:r>
            <a:endParaRPr lang="zh-CN" altLang="en-US" sz="2400" b="1" dirty="0">
              <a:solidFill>
                <a:schemeClr val="tx1"/>
              </a:solidFill>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r>
              <a:rPr lang="en-US" altLang="zh-CN" dirty="0">
                <a:latin typeface="楷体" panose="02010609060101010101" charset="-122"/>
                <a:ea typeface="楷体" panose="02010609060101010101" charset="-122"/>
                <a:cs typeface="Arial" panose="020B0604020202090204" pitchFamily="34" charset="0"/>
                <a:sym typeface="+mn-ea"/>
              </a:rPr>
              <a:t>1. </a:t>
            </a:r>
            <a:r>
              <a:rPr lang="zh-CN" altLang="en-US" dirty="0">
                <a:latin typeface="楷体" panose="02010609060101010101" charset="-122"/>
                <a:ea typeface="楷体" panose="02010609060101010101" charset="-122"/>
                <a:cs typeface="Arial" panose="020B0604020202090204" pitchFamily="34" charset="0"/>
                <a:sym typeface="+mn-ea"/>
              </a:rPr>
              <a:t>您在保留西岭山歌传统</a:t>
            </a:r>
            <a:r>
              <a:rPr lang="zh-CN" altLang="en-US" dirty="0">
                <a:latin typeface="楷体" panose="02010609060101010101" charset="-122"/>
                <a:ea typeface="楷体" panose="02010609060101010101" charset="-122"/>
                <a:cs typeface="Arial" panose="020B0604020202090204" pitchFamily="34" charset="0"/>
                <a:sym typeface="+mn-ea"/>
              </a:rPr>
              <a:t>元素和融入现代元素之间，是如何权衡和把握尺度的？</a:t>
            </a:r>
            <a:endParaRPr lang="zh-CN" altLang="en-US" dirty="0">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r>
              <a:rPr lang="en-US" altLang="zh-CN" dirty="0">
                <a:solidFill>
                  <a:schemeClr val="tx1"/>
                </a:solidFill>
                <a:latin typeface="楷体" panose="02010609060101010101" charset="-122"/>
                <a:ea typeface="楷体" panose="02010609060101010101" charset="-122"/>
                <a:cs typeface="Arial" panose="020B0604020202090204" pitchFamily="34" charset="0"/>
                <a:sym typeface="+mn-ea"/>
              </a:rPr>
              <a:t>2. </a:t>
            </a:r>
            <a:r>
              <a:rPr lang="zh-CN" altLang="en-US" dirty="0">
                <a:solidFill>
                  <a:schemeClr val="tx1"/>
                </a:solidFill>
                <a:latin typeface="楷体" panose="02010609060101010101" charset="-122"/>
                <a:ea typeface="楷体" panose="02010609060101010101" charset="-122"/>
                <a:cs typeface="Arial" panose="020B0604020202090204" pitchFamily="34" charset="0"/>
                <a:sym typeface="+mn-ea"/>
              </a:rPr>
              <a:t>在创新推广西岭山歌的过程中，您是如何平衡大众需求和文化内涵传递的？</a:t>
            </a:r>
            <a:endParaRPr lang="zh-CN" altLang="en-US" dirty="0">
              <a:solidFill>
                <a:schemeClr val="tx1"/>
              </a:solidFill>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endParaRPr lang="zh-CN" altLang="en-US" b="1" dirty="0">
              <a:solidFill>
                <a:schemeClr val="tx1"/>
              </a:solidFill>
              <a:latin typeface="楷体" panose="02010609060101010101" charset="-122"/>
              <a:ea typeface="楷体" panose="02010609060101010101" charset="-122"/>
              <a:cs typeface="Arial" panose="020B0604020202090204" pitchFamily="34" charset="0"/>
              <a:sym typeface="+mn-ea"/>
            </a:endParaRPr>
          </a:p>
          <a:p>
            <a:pPr marL="285750" indent="-285750" algn="l" fontAlgn="auto">
              <a:lnSpc>
                <a:spcPts val="2560"/>
              </a:lnSpc>
              <a:buFont typeface="Arial" panose="020B0604020202090204" pitchFamily="34" charset="0"/>
              <a:buChar char="•"/>
            </a:pPr>
            <a:r>
              <a:rPr lang="zh-CN" altLang="en-US" sz="2400" b="1" dirty="0">
                <a:latin typeface="楷体" panose="02010609060101010101" charset="-122"/>
                <a:ea typeface="楷体" panose="02010609060101010101" charset="-122"/>
                <a:cs typeface="Arial" panose="020B0604020202090204" pitchFamily="34" charset="0"/>
                <a:sym typeface="+mn-ea"/>
              </a:rPr>
              <a:t>关于传承推广西岭山歌</a:t>
            </a:r>
            <a:endParaRPr lang="zh-CN" altLang="en-US" sz="2400" b="1" dirty="0">
              <a:latin typeface="楷体" panose="02010609060101010101" charset="-122"/>
              <a:ea typeface="楷体" panose="02010609060101010101" charset="-122"/>
              <a:cs typeface="Arial" panose="020B0604020202090204" pitchFamily="34" charset="0"/>
              <a:sym typeface="+mn-ea"/>
            </a:endParaRPr>
          </a:p>
          <a:p>
            <a:pPr indent="0" algn="l" fontAlgn="auto">
              <a:lnSpc>
                <a:spcPts val="2560"/>
              </a:lnSpc>
              <a:buFont typeface="Arial" panose="020B0604020202090204" pitchFamily="34" charset="0"/>
              <a:buNone/>
            </a:pPr>
            <a:r>
              <a:rPr lang="en-US" altLang="zh-CN" dirty="0">
                <a:solidFill>
                  <a:schemeClr val="tx1"/>
                </a:solidFill>
                <a:latin typeface="楷体" panose="02010609060101010101" charset="-122"/>
                <a:ea typeface="楷体" panose="02010609060101010101" charset="-122"/>
                <a:cs typeface="Arial" panose="020B0604020202090204" pitchFamily="34" charset="0"/>
                <a:sym typeface="+mn-ea"/>
              </a:rPr>
              <a:t>1. </a:t>
            </a:r>
            <a:r>
              <a:rPr lang="zh-CN" altLang="en-US" dirty="0">
                <a:solidFill>
                  <a:schemeClr val="tx1"/>
                </a:solidFill>
                <a:latin typeface="楷体" panose="02010609060101010101" charset="-122"/>
                <a:ea typeface="楷体" panose="02010609060101010101" charset="-122"/>
                <a:cs typeface="Arial" panose="020B0604020202090204" pitchFamily="34" charset="0"/>
                <a:sym typeface="+mn-ea"/>
              </a:rPr>
              <a:t>从您的经验出发，在培养年轻山歌传承人方面，最大的困难和挑战是什么？您是如何应对的？</a:t>
            </a:r>
            <a:endParaRPr lang="zh-CN" altLang="en-US" dirty="0">
              <a:solidFill>
                <a:schemeClr val="tx1"/>
              </a:solidFill>
              <a:latin typeface="楷体" panose="02010609060101010101" charset="-122"/>
              <a:ea typeface="楷体" panose="02010609060101010101" charset="-122"/>
              <a:cs typeface="Arial" panose="020B0604020202090204" pitchFamily="34" charset="0"/>
              <a:sym typeface="+mn-ea"/>
            </a:endParaRPr>
          </a:p>
          <a:p>
            <a:pPr indent="0" algn="l" fontAlgn="auto">
              <a:lnSpc>
                <a:spcPts val="2560"/>
              </a:lnSpc>
              <a:buFont typeface="Arial" panose="020B0604020202090204" pitchFamily="34" charset="0"/>
              <a:buNone/>
            </a:pPr>
            <a:r>
              <a:rPr lang="en-US" altLang="zh-CN" dirty="0">
                <a:solidFill>
                  <a:schemeClr val="tx1"/>
                </a:solidFill>
                <a:latin typeface="楷体" panose="02010609060101010101" charset="-122"/>
                <a:ea typeface="楷体" panose="02010609060101010101" charset="-122"/>
                <a:cs typeface="Arial" panose="020B0604020202090204" pitchFamily="34" charset="0"/>
                <a:sym typeface="+mn-ea"/>
              </a:rPr>
              <a:t>2. </a:t>
            </a:r>
            <a:r>
              <a:rPr lang="zh-CN" altLang="en-US" dirty="0">
                <a:solidFill>
                  <a:schemeClr val="tx1"/>
                </a:solidFill>
                <a:latin typeface="楷体" panose="02010609060101010101" charset="-122"/>
                <a:ea typeface="楷体" panose="02010609060101010101" charset="-122"/>
                <a:cs typeface="Arial" panose="020B0604020202090204" pitchFamily="34" charset="0"/>
                <a:sym typeface="+mn-ea"/>
              </a:rPr>
              <a:t>对于西岭山歌传承人才的培养，您认为未来还需要在哪些方面</a:t>
            </a:r>
            <a:r>
              <a:rPr lang="zh-CN" altLang="en-US" dirty="0">
                <a:solidFill>
                  <a:schemeClr val="tx1"/>
                </a:solidFill>
                <a:latin typeface="楷体" panose="02010609060101010101" charset="-122"/>
                <a:ea typeface="楷体" panose="02010609060101010101" charset="-122"/>
                <a:cs typeface="Arial" panose="020B0604020202090204" pitchFamily="34" charset="0"/>
                <a:sym typeface="+mn-ea"/>
              </a:rPr>
              <a:t>进行进一步加强和改进？</a:t>
            </a:r>
            <a:endParaRPr lang="zh-CN" altLang="en-US" dirty="0">
              <a:solidFill>
                <a:schemeClr val="tx1"/>
              </a:solidFill>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r>
              <a:rPr lang="en-US" altLang="zh-CN" dirty="0">
                <a:latin typeface="楷体" panose="02010609060101010101" charset="-122"/>
                <a:ea typeface="楷体" panose="02010609060101010101" charset="-122"/>
                <a:cs typeface="Arial" panose="020B0604020202090204" pitchFamily="34" charset="0"/>
                <a:sym typeface="+mn-ea"/>
              </a:rPr>
              <a:t>3. </a:t>
            </a:r>
            <a:r>
              <a:rPr lang="zh-CN" altLang="en-US" dirty="0">
                <a:latin typeface="楷体" panose="02010609060101010101" charset="-122"/>
                <a:ea typeface="楷体" panose="02010609060101010101" charset="-122"/>
                <a:cs typeface="Arial" panose="020B0604020202090204" pitchFamily="34" charset="0"/>
                <a:sym typeface="+mn-ea"/>
              </a:rPr>
              <a:t>您推动</a:t>
            </a:r>
            <a:r>
              <a:rPr lang="en-US" altLang="zh-CN" dirty="0">
                <a:latin typeface="楷体" panose="02010609060101010101" charset="-122"/>
                <a:ea typeface="楷体" panose="02010609060101010101" charset="-122"/>
                <a:cs typeface="Arial" panose="020B0604020202090204" pitchFamily="34" charset="0"/>
                <a:sym typeface="+mn-ea"/>
              </a:rPr>
              <a:t>“</a:t>
            </a:r>
            <a:r>
              <a:rPr lang="zh-CN" altLang="en-US" dirty="0">
                <a:latin typeface="楷体" panose="02010609060101010101" charset="-122"/>
                <a:ea typeface="楷体" panose="02010609060101010101" charset="-122"/>
                <a:cs typeface="Arial" panose="020B0604020202090204" pitchFamily="34" charset="0"/>
                <a:sym typeface="+mn-ea"/>
              </a:rPr>
              <a:t>山歌进校园</a:t>
            </a:r>
            <a:r>
              <a:rPr lang="en-US" altLang="zh-CN" dirty="0">
                <a:latin typeface="楷体" panose="02010609060101010101" charset="-122"/>
                <a:ea typeface="楷体" panose="02010609060101010101" charset="-122"/>
                <a:cs typeface="Arial" panose="020B0604020202090204" pitchFamily="34" charset="0"/>
                <a:sym typeface="+mn-ea"/>
              </a:rPr>
              <a:t>”</a:t>
            </a:r>
            <a:r>
              <a:rPr lang="zh-CN" altLang="en-US" dirty="0">
                <a:latin typeface="楷体" panose="02010609060101010101" charset="-122"/>
                <a:ea typeface="楷体" panose="02010609060101010101" charset="-122"/>
                <a:cs typeface="Arial" panose="020B0604020202090204" pitchFamily="34" charset="0"/>
                <a:sym typeface="+mn-ea"/>
              </a:rPr>
              <a:t>多年，目前学生对西岭山歌的接受度如何？在课程实施过程中，有没有遇到过预期之外的问题？这些问题对您未来的校园传承计划有哪些启发？</a:t>
            </a:r>
            <a:endParaRPr lang="zh-CN" altLang="en-US" dirty="0">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r>
              <a:rPr lang="en-US" altLang="zh-CN" dirty="0">
                <a:latin typeface="楷体" panose="02010609060101010101" charset="-122"/>
                <a:ea typeface="楷体" panose="02010609060101010101" charset="-122"/>
                <a:cs typeface="Arial" panose="020B0604020202090204" pitchFamily="34" charset="0"/>
                <a:sym typeface="+mn-ea"/>
              </a:rPr>
              <a:t>4. </a:t>
            </a:r>
            <a:r>
              <a:rPr lang="zh-CN" altLang="en-US" dirty="0">
                <a:latin typeface="楷体" panose="02010609060101010101" charset="-122"/>
                <a:ea typeface="楷体" panose="02010609060101010101" charset="-122"/>
                <a:cs typeface="Arial" panose="020B0604020202090204" pitchFamily="34" charset="0"/>
                <a:sym typeface="+mn-ea"/>
              </a:rPr>
              <a:t>展望西岭山歌未来的传承与发展，在延续张道深等前辈传承脉络的同时，您有哪些新的规划和设想？</a:t>
            </a:r>
            <a:endParaRPr lang="zh-CN" altLang="en-US" dirty="0">
              <a:latin typeface="楷体" panose="02010609060101010101" charset="-122"/>
              <a:ea typeface="楷体" panose="02010609060101010101" charset="-122"/>
              <a:cs typeface="Arial" panose="020B0604020202090204" pitchFamily="34" charset="0"/>
              <a:sym typeface="+mn-ea"/>
            </a:endParaRPr>
          </a:p>
          <a:p>
            <a:pPr algn="l" fontAlgn="auto">
              <a:lnSpc>
                <a:spcPts val="2560"/>
              </a:lnSpc>
            </a:pPr>
            <a:endParaRPr lang="en-US" altLang="zh-CN" dirty="0">
              <a:latin typeface="楷体" panose="02010609060101010101" charset="-122"/>
              <a:ea typeface="楷体" panose="02010609060101010101" charset="-122"/>
              <a:cs typeface="Arial" panose="020B0604020202090204" pitchFamily="34" charset="0"/>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zQ4ZWQxZDdmMDM0MzA5ZmFhMThlYTgzNjU2OTc2YzcifQ=="/>
</p:tagLst>
</file>

<file path=ppt/theme/theme1.xml><?xml version="1.0" encoding="utf-8"?>
<a:theme xmlns:a="http://schemas.openxmlformats.org/drawingml/2006/main" name="yi的练习公众号">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yi的练习公众号1">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yi的练习公众号1">
  <a:themeElements>
    <a:clrScheme name="自定义 1">
      <a:dk1>
        <a:sysClr val="windowText" lastClr="000000"/>
      </a:dk1>
      <a:lt1>
        <a:sysClr val="window" lastClr="FFFFFF"/>
      </a:lt1>
      <a:dk2>
        <a:srgbClr val="44546A"/>
      </a:dk2>
      <a:lt2>
        <a:srgbClr val="E7E6E6"/>
      </a:lt2>
      <a:accent1>
        <a:srgbClr val="7E0C6E"/>
      </a:accent1>
      <a:accent2>
        <a:srgbClr val="983D8B"/>
      </a:accent2>
      <a:accent3>
        <a:srgbClr val="B26DA8"/>
      </a:accent3>
      <a:accent4>
        <a:srgbClr val="CB9EC5"/>
      </a:accent4>
      <a:accent5>
        <a:srgbClr val="7E0C6E"/>
      </a:accent5>
      <a:accent6>
        <a:srgbClr val="983D8B"/>
      </a:accent6>
      <a:hlink>
        <a:srgbClr val="B26DA8"/>
      </a:hlink>
      <a:folHlink>
        <a:srgbClr val="CB9EC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WPS 文字</Application>
  <PresentationFormat>宽屏</PresentationFormat>
  <Paragraphs>52</Paragraphs>
  <Slides>5</Slides>
  <Notes>24</Notes>
  <HiddenSlides>0</HiddenSlides>
  <MMClips>0</MMClips>
  <ScaleCrop>false</ScaleCrop>
  <HeadingPairs>
    <vt:vector size="6" baseType="variant">
      <vt:variant>
        <vt:lpstr>已用的字体</vt:lpstr>
      </vt:variant>
      <vt:variant>
        <vt:i4>37</vt:i4>
      </vt:variant>
      <vt:variant>
        <vt:lpstr>主题</vt:lpstr>
      </vt:variant>
      <vt:variant>
        <vt:i4>3</vt:i4>
      </vt:variant>
      <vt:variant>
        <vt:lpstr>幻灯片标题</vt:lpstr>
      </vt:variant>
      <vt:variant>
        <vt:i4>5</vt:i4>
      </vt:variant>
    </vt:vector>
  </HeadingPairs>
  <TitlesOfParts>
    <vt:vector size="45" baseType="lpstr">
      <vt:lpstr>Arial</vt:lpstr>
      <vt:lpstr>宋体</vt:lpstr>
      <vt:lpstr>Wingdings</vt:lpstr>
      <vt:lpstr>优设标题黑</vt:lpstr>
      <vt:lpstr>微软雅黑</vt:lpstr>
      <vt:lpstr>楷体</vt:lpstr>
      <vt:lpstr>汉仪楷体KW</vt:lpstr>
      <vt:lpstr>Calibri</vt:lpstr>
      <vt:lpstr>宋体</vt:lpstr>
      <vt:lpstr>汉仪书宋二KW</vt:lpstr>
      <vt:lpstr>Arial Unicode MS</vt:lpstr>
      <vt:lpstr>等线</vt:lpstr>
      <vt:lpstr>汉仪中黑KW</vt:lpstr>
      <vt:lpstr>等线 Light</vt:lpstr>
      <vt:lpstr>微软雅黑</vt:lpstr>
      <vt:lpstr>楷体</vt:lpstr>
      <vt:lpstr>宋体</vt:lpstr>
      <vt:lpstr>Calibri</vt:lpstr>
      <vt:lpstr>Heiti SC Light</vt:lpstr>
      <vt:lpstr>黑体</vt:lpstr>
      <vt:lpstr>华文隶书</vt:lpstr>
      <vt:lpstr>魏碑-简</vt:lpstr>
      <vt:lpstr>Maven Pro Bold</vt:lpstr>
      <vt:lpstr>华文中宋</vt:lpstr>
      <vt:lpstr>华文宋体</vt:lpstr>
      <vt:lpstr>宋体-简</vt:lpstr>
      <vt:lpstr>Maven Pro Bold</vt:lpstr>
      <vt:lpstr>华文中宋</vt:lpstr>
      <vt:lpstr>苹方-简</vt:lpstr>
      <vt:lpstr>Lantinghei TC Extralight</vt:lpstr>
      <vt:lpstr>Hiragino Sans GB W3</vt:lpstr>
      <vt:lpstr>儷黑 Pro</vt:lpstr>
      <vt:lpstr>思源黑体 CN Bold</vt:lpstr>
      <vt:lpstr>思源黑体 CN Normal</vt:lpstr>
      <vt:lpstr>HarmonyOS Sans SC</vt:lpstr>
      <vt:lpstr>Arial Black</vt:lpstr>
      <vt:lpstr>OPPOSans H</vt:lpstr>
      <vt:lpstr>yi的练习公众号</vt:lpstr>
      <vt:lpstr>yi的练习公众号1</vt:lpstr>
      <vt:lpstr>1_yi的练习公众号1</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yi的练习公众号</dc:title>
  <dc:creator>yi的练习公众号</dc:creator>
  <dc:subject>本内容仅供学习交流之用，禁止商用！</dc:subject>
  <cp:lastModifiedBy>范昕婷</cp:lastModifiedBy>
  <cp:revision>132</cp:revision>
  <dcterms:created xsi:type="dcterms:W3CDTF">2025-07-09T17:45:53Z</dcterms:created>
  <dcterms:modified xsi:type="dcterms:W3CDTF">2025-07-09T17:45:53Z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DC55E9051B5ED597D1AA6E68949C1D94_43</vt:lpwstr>
  </property>
  <property fmtid="{D5CDD505-2E9C-101B-9397-08002B2CF9AE}" pid="3" name="KSOProductBuildVer">
    <vt:lpwstr>2052-7.3.1.8967</vt:lpwstr>
  </property>
</Properties>
</file>