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0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6FD94-54DF-C548-8BD2-76FC17B9E61C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DC29-5F5F-2940-8506-6F50DCD6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hub.com/username/path/to/your/repositor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1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commit, we have now added to the commit graph on our local history. However, this </a:t>
            </a:r>
            <a:r>
              <a:rPr lang="en-US" dirty="0" err="1" smtClean="0"/>
              <a:t>doesn</a:t>
            </a:r>
            <a:r>
              <a:rPr lang="mr-IN" dirty="0" smtClean="0"/>
              <a:t>’</a:t>
            </a:r>
            <a:r>
              <a:rPr lang="en-US" dirty="0" smtClean="0"/>
              <a:t>t end up in our remote history unless we push it up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8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mr-IN" dirty="0" smtClean="0"/>
              <a:t>–</a:t>
            </a:r>
            <a:r>
              <a:rPr lang="en-US" dirty="0" smtClean="0"/>
              <a:t> Common programming </a:t>
            </a:r>
            <a:r>
              <a:rPr lang="en-US" dirty="0"/>
              <a:t>p</a:t>
            </a:r>
            <a:r>
              <a:rPr lang="en-US" dirty="0" smtClean="0"/>
              <a:t>ractices and some quick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</a:t>
            </a:r>
            <a:r>
              <a:rPr lang="mr-IN" dirty="0" smtClean="0"/>
              <a:t>–</a:t>
            </a:r>
            <a:r>
              <a:rPr lang="en-US" dirty="0" smtClean="0"/>
              <a:t> one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developer saving work at different snapshots in time</a:t>
            </a:r>
          </a:p>
          <a:p>
            <a:endParaRPr lang="en-US" dirty="0"/>
          </a:p>
          <a:p>
            <a:r>
              <a:rPr lang="en-US" dirty="0" smtClean="0"/>
              <a:t>One developer saving work from different locations </a:t>
            </a:r>
            <a:r>
              <a:rPr lang="mr-IN" dirty="0" smtClean="0"/>
              <a:t>–</a:t>
            </a:r>
            <a:r>
              <a:rPr lang="en-US" dirty="0" smtClean="0"/>
              <a:t> laptop or desktop</a:t>
            </a:r>
          </a:p>
          <a:p>
            <a:endParaRPr lang="en-US" dirty="0"/>
          </a:p>
          <a:p>
            <a:r>
              <a:rPr lang="en-US" dirty="0" smtClean="0"/>
              <a:t>One developer backing up work to the cloud</a:t>
            </a:r>
          </a:p>
          <a:p>
            <a:endParaRPr lang="en-US" dirty="0"/>
          </a:p>
          <a:p>
            <a:r>
              <a:rPr lang="en-US" dirty="0" smtClean="0"/>
              <a:t>Reverting fatally flawed code</a:t>
            </a:r>
          </a:p>
          <a:p>
            <a:pPr lvl="1"/>
            <a:r>
              <a:rPr lang="en-US" dirty="0" smtClean="0"/>
              <a:t>A log of change histories would make this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6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</a:t>
            </a:r>
            <a:r>
              <a:rPr lang="mr-IN" dirty="0" smtClean="0"/>
              <a:t>–</a:t>
            </a:r>
            <a:r>
              <a:rPr lang="en-US" dirty="0" smtClean="0"/>
              <a:t> multiple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developers working on different features in the project</a:t>
            </a:r>
          </a:p>
          <a:p>
            <a:pPr lvl="1"/>
            <a:r>
              <a:rPr lang="en-US" dirty="0" smtClean="0"/>
              <a:t>One could write code that affects a feature on the other person’s feature</a:t>
            </a:r>
          </a:p>
          <a:p>
            <a:pPr lvl="2"/>
            <a:r>
              <a:rPr lang="en-US" dirty="0" smtClean="0"/>
              <a:t>E.g. cleaning an upstream variable that a collaborator uses downstream</a:t>
            </a:r>
          </a:p>
          <a:p>
            <a:pPr lvl="2"/>
            <a:endParaRPr lang="en-US" dirty="0"/>
          </a:p>
          <a:p>
            <a:r>
              <a:rPr lang="en-US" dirty="0" smtClean="0"/>
              <a:t>Two developers working on the same feature in the project</a:t>
            </a:r>
          </a:p>
          <a:p>
            <a:pPr lvl="1"/>
            <a:r>
              <a:rPr lang="en-US" dirty="0" smtClean="0"/>
              <a:t>You would need to keep a log of who is making what change so edits can be merged together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23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Luckily there is something that does this automatically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 local or remote store of the versions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A local, editable copy of our project that we can work on</a:t>
            </a:r>
          </a:p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 single file in our project</a:t>
            </a:r>
          </a:p>
          <a:p>
            <a:r>
              <a:rPr lang="en-US" dirty="0" smtClean="0"/>
              <a:t>Version/revision</a:t>
            </a:r>
          </a:p>
          <a:p>
            <a:pPr lvl="1"/>
            <a:r>
              <a:rPr lang="en-US" dirty="0" smtClean="0"/>
              <a:t>A record of the contents of our project at a point in time</a:t>
            </a:r>
          </a:p>
          <a:p>
            <a:r>
              <a:rPr lang="en-US" dirty="0" smtClean="0"/>
              <a:t>Change/diff</a:t>
            </a:r>
          </a:p>
          <a:p>
            <a:pPr lvl="1"/>
            <a:r>
              <a:rPr lang="en-US" dirty="0" smtClean="0"/>
              <a:t>The difference between two versions</a:t>
            </a:r>
          </a:p>
          <a:p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The current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graph (Directed Acyclic Graph)</a:t>
            </a:r>
            <a:endParaRPr lang="en-US" dirty="0"/>
          </a:p>
        </p:txBody>
      </p:sp>
      <p:pic>
        <p:nvPicPr>
          <p:cNvPr id="1026" name="Picture 2" descr="https://ocw.mit.edu/ans7870/6/6.005/s16/classes/05-version-control/figures/hello-git-histo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300" y="1825625"/>
            <a:ext cx="22094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2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the object graph on your local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repository comes with an object graph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these start up in the remote repository and it must be copied to your local machine</a:t>
            </a:r>
          </a:p>
          <a:p>
            <a:r>
              <a:rPr lang="en-US" dirty="0" smtClean="0"/>
              <a:t>This is done through cloning the repository on your local machine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smtClean="0"/>
              <a:t>https://</a:t>
            </a:r>
            <a:r>
              <a:rPr lang="en-US" dirty="0" err="1" smtClean="0"/>
              <a:t>www.github.com</a:t>
            </a:r>
            <a:r>
              <a:rPr lang="en-US" dirty="0" smtClean="0"/>
              <a:t>/username/</a:t>
            </a:r>
            <a:r>
              <a:rPr lang="en-US" dirty="0" err="1" smtClean="0"/>
              <a:t>url</a:t>
            </a:r>
            <a:r>
              <a:rPr lang="en-US" dirty="0" smtClean="0"/>
              <a:t>/to/your/repository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3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commit to the object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 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This will add the changes to a staging area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It is essentially a proto-commit where we build up a snapshot of the commit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This sets in stone the commit as it is added to the object graph</a:t>
            </a:r>
          </a:p>
        </p:txBody>
      </p:sp>
    </p:spTree>
    <p:extLst>
      <p:ext uri="{BB962C8B-B14F-4D97-AF65-F5344CB8AC3E}">
        <p14:creationId xmlns:p14="http://schemas.microsoft.com/office/powerpoint/2010/main" val="69067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294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Git</vt:lpstr>
      <vt:lpstr>Motivation – Common programming practices and some quick fixes</vt:lpstr>
      <vt:lpstr>Version Control – one developer</vt:lpstr>
      <vt:lpstr>Version Control – multiple developers</vt:lpstr>
      <vt:lpstr>Luckily there is something that does this automatically</vt:lpstr>
      <vt:lpstr>Terminology</vt:lpstr>
      <vt:lpstr>The object graph (Directed Acyclic Graph)</vt:lpstr>
      <vt:lpstr>Copy the object graph on your local machine</vt:lpstr>
      <vt:lpstr>Adding a commit to the object graph</vt:lpstr>
      <vt:lpstr>Pushing and pulling</vt:lpstr>
      <vt:lpstr>Merging</vt:lpstr>
      <vt:lpstr>Branching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Microsoft Office User</dc:creator>
  <cp:lastModifiedBy>Microsoft Office User</cp:lastModifiedBy>
  <cp:revision>11</cp:revision>
  <dcterms:created xsi:type="dcterms:W3CDTF">2018-08-07T18:18:53Z</dcterms:created>
  <dcterms:modified xsi:type="dcterms:W3CDTF">2018-08-08T15:23:16Z</dcterms:modified>
</cp:coreProperties>
</file>