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51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F744D-6ACF-5047-9E16-AE922A8CD7BE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1836F-E21D-904E-9123-D2B7DA96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8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something you probably</a:t>
            </a:r>
            <a:r>
              <a:rPr lang="en-US" baseline="0" dirty="0" smtClean="0"/>
              <a:t> will have to do on this job that Python is actually pretty useful for. I’ll take the opportunity to go through two ways to write a </a:t>
            </a:r>
            <a:r>
              <a:rPr lang="en-US" baseline="0" dirty="0" err="1" smtClean="0"/>
              <a:t>webscraper</a:t>
            </a:r>
            <a:r>
              <a:rPr lang="en-US" baseline="0" dirty="0" smtClean="0"/>
              <a:t>, one more like a script, then I’ll transform it into a class to show how to write your own objects in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1836F-E21D-904E-9123-D2B7DA961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1836F-E21D-904E-9123-D2B7DA961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venir Light" charset="0"/>
                <a:ea typeface="Avenir Light" charset="0"/>
                <a:cs typeface="Avenir Light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Avenir Light" charset="0"/>
                <a:ea typeface="Avenir Light" charset="0"/>
                <a:cs typeface="Avenir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1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4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1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venir Light" charset="0"/>
                <a:ea typeface="Avenir Light" charset="0"/>
                <a:cs typeface="Avenir Light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b="0" i="0">
                <a:latin typeface="Avenir Light" charset="0"/>
                <a:ea typeface="Avenir Light" charset="0"/>
                <a:cs typeface="Avenir Light" charset="0"/>
              </a:defRPr>
            </a:lvl1pPr>
            <a:lvl2pPr marL="457200" indent="0">
              <a:buFontTx/>
              <a:buNone/>
              <a:defRPr b="0" i="0">
                <a:latin typeface="Avenir Light" charset="0"/>
                <a:ea typeface="Avenir Light" charset="0"/>
                <a:cs typeface="Avenir Light" charset="0"/>
              </a:defRPr>
            </a:lvl2pPr>
            <a:lvl3pPr marL="914400" indent="0">
              <a:buFontTx/>
              <a:buNone/>
              <a:defRPr b="0" i="0">
                <a:latin typeface="Avenir Light" charset="0"/>
                <a:ea typeface="Avenir Light" charset="0"/>
                <a:cs typeface="Avenir Light" charset="0"/>
              </a:defRPr>
            </a:lvl3pPr>
            <a:lvl4pPr marL="1371600" indent="0">
              <a:buFontTx/>
              <a:buNone/>
              <a:defRPr b="0" i="0">
                <a:latin typeface="Avenir Light" charset="0"/>
                <a:ea typeface="Avenir Light" charset="0"/>
                <a:cs typeface="Avenir Light" charset="0"/>
              </a:defRPr>
            </a:lvl4pPr>
            <a:lvl5pPr marL="1828800" indent="0">
              <a:buFontTx/>
              <a:buNone/>
              <a:defRPr b="0" i="0">
                <a:latin typeface="Avenir Light" charset="0"/>
                <a:ea typeface="Avenir Light" charset="0"/>
                <a:cs typeface="Avenir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7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4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5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venir Light" charset="0"/>
                <a:ea typeface="Avenir Light" charset="0"/>
                <a:cs typeface="Avenir Light" charset="0"/>
              </a:rPr>
              <a:t>Python</a:t>
            </a:r>
            <a:endParaRPr lang="en-US" dirty="0"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Nadia Lucas</a:t>
            </a:r>
          </a:p>
          <a:p>
            <a:r>
              <a:rPr lang="en-US" dirty="0" smtClean="0"/>
              <a:t>EPIC Orientation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7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Numerical methods with no closed form solution (</a:t>
            </a:r>
            <a:r>
              <a:rPr lang="en-US" dirty="0" err="1" smtClean="0"/>
              <a:t>Matlab</a:t>
            </a:r>
            <a:r>
              <a:rPr lang="en-US" dirty="0" smtClean="0"/>
              <a:t> is also a good tool for this)</a:t>
            </a:r>
          </a:p>
          <a:p>
            <a:r>
              <a:rPr lang="en-US" dirty="0"/>
              <a:t>	</a:t>
            </a:r>
            <a:r>
              <a:rPr lang="en-US" dirty="0" smtClean="0"/>
              <a:t>The Solow Growth Model</a:t>
            </a:r>
          </a:p>
          <a:p>
            <a:r>
              <a:rPr lang="en-US" dirty="0"/>
              <a:t>	</a:t>
            </a:r>
            <a:r>
              <a:rPr lang="en-US" dirty="0" smtClean="0"/>
              <a:t>Stochastic Dynamic Programming</a:t>
            </a:r>
          </a:p>
          <a:p>
            <a:endParaRPr lang="en-US" dirty="0"/>
          </a:p>
          <a:p>
            <a:r>
              <a:rPr lang="en-US" dirty="0" smtClean="0"/>
              <a:t>These are not necessarily things you would do as an RA but could be something you encounter in a PhD and beyond. Thus, if you have the opportunity to work </a:t>
            </a:r>
            <a:r>
              <a:rPr lang="en-US" smtClean="0"/>
              <a:t>with Python </a:t>
            </a:r>
            <a:r>
              <a:rPr lang="en-US" dirty="0" smtClean="0"/>
              <a:t>here, it’s a great opportunity to </a:t>
            </a:r>
            <a:r>
              <a:rPr lang="en-US" smtClean="0"/>
              <a:t>get Python </a:t>
            </a:r>
            <a:r>
              <a:rPr lang="en-US" dirty="0" smtClean="0"/>
              <a:t>in your toolbox for future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2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first take a look at </a:t>
            </a:r>
            <a:r>
              <a:rPr lang="en-US" dirty="0" err="1" smtClean="0"/>
              <a:t>webscraping</a:t>
            </a:r>
            <a:r>
              <a:rPr lang="en-US" dirty="0" smtClean="0"/>
              <a:t> done the way most of us code, line by line calls to get the job done</a:t>
            </a:r>
          </a:p>
        </p:txBody>
      </p:sp>
    </p:spTree>
    <p:extLst>
      <p:ext uri="{BB962C8B-B14F-4D97-AF65-F5344CB8AC3E}">
        <p14:creationId xmlns:p14="http://schemas.microsoft.com/office/powerpoint/2010/main" val="154228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Reusable snippets of code that can be called given many different arguments</a:t>
            </a:r>
          </a:p>
          <a:p>
            <a:endParaRPr lang="en-US" dirty="0"/>
          </a:p>
          <a:p>
            <a:r>
              <a:rPr lang="en-US" dirty="0" smtClean="0"/>
              <a:t>Generally makes code more human readable and organizes functionality in different modules/blocks</a:t>
            </a:r>
          </a:p>
          <a:p>
            <a:endParaRPr lang="en-US" dirty="0"/>
          </a:p>
          <a:p>
            <a:r>
              <a:rPr lang="en-US" dirty="0" smtClean="0"/>
              <a:t>Functions always have </a:t>
            </a:r>
            <a:r>
              <a:rPr lang="en-US" dirty="0" smtClean="0">
                <a:solidFill>
                  <a:srgbClr val="EDAAAF"/>
                </a:solidFill>
              </a:rPr>
              <a:t>arguments </a:t>
            </a:r>
            <a:r>
              <a:rPr lang="en-US" dirty="0" smtClean="0"/>
              <a:t>that are passed in as well as </a:t>
            </a:r>
            <a:r>
              <a:rPr lang="en-US" dirty="0" smtClean="0">
                <a:solidFill>
                  <a:srgbClr val="EDAAAF"/>
                </a:solidFill>
              </a:rPr>
              <a:t>return values</a:t>
            </a:r>
            <a:r>
              <a:rPr lang="en-US" dirty="0" smtClean="0"/>
              <a:t> that are the result of the function</a:t>
            </a:r>
          </a:p>
          <a:p>
            <a:endParaRPr lang="en-US" dirty="0"/>
          </a:p>
          <a:p>
            <a:r>
              <a:rPr lang="en-US" dirty="0" smtClean="0"/>
              <a:t>Let’s venture out to see what this looks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0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is a data structure generally made up of </a:t>
            </a:r>
            <a:r>
              <a:rPr lang="en-US" dirty="0" smtClean="0">
                <a:solidFill>
                  <a:srgbClr val="EDAAAF"/>
                </a:solidFill>
              </a:rPr>
              <a:t>instance variables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EDAAAF"/>
                </a:solidFill>
              </a:rPr>
              <a:t>methods </a:t>
            </a:r>
            <a:r>
              <a:rPr lang="en-US" dirty="0" smtClean="0"/>
              <a:t>that define an </a:t>
            </a:r>
            <a:r>
              <a:rPr lang="en-US" dirty="0" smtClean="0">
                <a:solidFill>
                  <a:srgbClr val="EDAAAF"/>
                </a:solidFill>
              </a:rPr>
              <a:t>object</a:t>
            </a:r>
          </a:p>
          <a:p>
            <a:endParaRPr lang="en-US" dirty="0">
              <a:solidFill>
                <a:srgbClr val="EDAAAF"/>
              </a:solidFill>
            </a:endParaRPr>
          </a:p>
          <a:p>
            <a:r>
              <a:rPr lang="en-US" dirty="0" smtClean="0"/>
              <a:t>An </a:t>
            </a:r>
            <a:r>
              <a:rPr lang="en-US" dirty="0"/>
              <a:t>individual object of a certain </a:t>
            </a:r>
            <a:r>
              <a:rPr lang="en-US" dirty="0" smtClean="0"/>
              <a:t>class is called an </a:t>
            </a:r>
            <a:r>
              <a:rPr lang="en-US" dirty="0" smtClean="0">
                <a:solidFill>
                  <a:srgbClr val="EDAAAF"/>
                </a:solidFill>
              </a:rPr>
              <a:t>instance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An </a:t>
            </a:r>
            <a:r>
              <a:rPr lang="en-US" dirty="0"/>
              <a:t>object </a:t>
            </a:r>
            <a:r>
              <a:rPr lang="en-US" dirty="0" err="1"/>
              <a:t>obj</a:t>
            </a:r>
            <a:r>
              <a:rPr lang="en-US" dirty="0"/>
              <a:t> that belongs to a class Circle, for example, is </a:t>
            </a:r>
            <a:r>
              <a:rPr lang="en-US" dirty="0" smtClean="0"/>
              <a:t>	an </a:t>
            </a:r>
            <a:r>
              <a:rPr lang="en-US" dirty="0"/>
              <a:t>instance of the class </a:t>
            </a:r>
            <a:r>
              <a:rPr lang="en-US" dirty="0" smtClean="0"/>
              <a:t>Circle</a:t>
            </a:r>
          </a:p>
          <a:p>
            <a:endParaRPr lang="en-US" dirty="0"/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o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bj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Circle(radius = 2)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2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13780</TotalTime>
  <Words>195</Words>
  <Application>Microsoft Macintosh PowerPoint</Application>
  <PresentationFormat>Widescreen</PresentationFormat>
  <Paragraphs>29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Avenir Light</vt:lpstr>
      <vt:lpstr>Calibri</vt:lpstr>
      <vt:lpstr>Calibri Light</vt:lpstr>
      <vt:lpstr>Courier New</vt:lpstr>
      <vt:lpstr>Arial</vt:lpstr>
      <vt:lpstr>Office Theme</vt:lpstr>
      <vt:lpstr>Python</vt:lpstr>
      <vt:lpstr>Why Python?</vt:lpstr>
      <vt:lpstr>Webscraping</vt:lpstr>
      <vt:lpstr>Functions</vt:lpstr>
      <vt:lpstr>Classes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Microsoft Office User</dc:creator>
  <cp:lastModifiedBy>Microsoft Office User</cp:lastModifiedBy>
  <cp:revision>23</cp:revision>
  <dcterms:created xsi:type="dcterms:W3CDTF">2018-08-10T15:14:26Z</dcterms:created>
  <dcterms:modified xsi:type="dcterms:W3CDTF">2018-08-20T04:54:49Z</dcterms:modified>
</cp:coreProperties>
</file>