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121" d="100"/>
          <a:sy n="121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F744D-6ACF-5047-9E16-AE922A8CD7BE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1836F-E21D-904E-9123-D2B7DA96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8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venir Light" charset="0"/>
                <a:ea typeface="Avenir Light" charset="0"/>
                <a:cs typeface="Avenir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Avenir Light" charset="0"/>
                <a:ea typeface="Avenir Light" charset="0"/>
                <a:cs typeface="Avenir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1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1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 Light" charset="0"/>
                <a:ea typeface="Avenir Light" charset="0"/>
                <a:cs typeface="Avenir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 i="0">
                <a:latin typeface="Avenir Light" charset="0"/>
                <a:ea typeface="Avenir Light" charset="0"/>
                <a:cs typeface="Avenir Light" charset="0"/>
              </a:defRPr>
            </a:lvl1pPr>
            <a:lvl2pPr marL="457200" indent="0">
              <a:buFontTx/>
              <a:buNone/>
              <a:defRPr b="0" i="0">
                <a:latin typeface="Avenir Light" charset="0"/>
                <a:ea typeface="Avenir Light" charset="0"/>
                <a:cs typeface="Avenir Light" charset="0"/>
              </a:defRPr>
            </a:lvl2pPr>
            <a:lvl3pPr marL="914400" indent="0">
              <a:buFontTx/>
              <a:buNone/>
              <a:defRPr b="0" i="0">
                <a:latin typeface="Avenir Light" charset="0"/>
                <a:ea typeface="Avenir Light" charset="0"/>
                <a:cs typeface="Avenir Light" charset="0"/>
              </a:defRPr>
            </a:lvl3pPr>
            <a:lvl4pPr marL="1371600" indent="0">
              <a:buFontTx/>
              <a:buNone/>
              <a:defRPr b="0" i="0">
                <a:latin typeface="Avenir Light" charset="0"/>
                <a:ea typeface="Avenir Light" charset="0"/>
                <a:cs typeface="Avenir Light" charset="0"/>
              </a:defRPr>
            </a:lvl4pPr>
            <a:lvl5pPr marL="1828800" indent="0">
              <a:buFontTx/>
              <a:buNone/>
              <a:defRPr b="0" i="0">
                <a:latin typeface="Avenir Light" charset="0"/>
                <a:ea typeface="Avenir Light" charset="0"/>
                <a:cs typeface="Avenir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7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4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5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venir Light" charset="0"/>
                <a:ea typeface="Avenir Light" charset="0"/>
                <a:cs typeface="Avenir Light" charset="0"/>
              </a:rPr>
              <a:t>Python</a:t>
            </a:r>
            <a:endParaRPr lang="en-US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Nadia Lucas</a:t>
            </a:r>
          </a:p>
          <a:p>
            <a:r>
              <a:rPr lang="en-US" dirty="0" smtClean="0"/>
              <a:t>EPIC Orientation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Numerical methods with no closed form solution (</a:t>
            </a:r>
            <a:r>
              <a:rPr lang="en-US" dirty="0" err="1" smtClean="0"/>
              <a:t>Matlab</a:t>
            </a:r>
            <a:r>
              <a:rPr lang="en-US" dirty="0" smtClean="0"/>
              <a:t> is also a good tool for this)</a:t>
            </a:r>
          </a:p>
          <a:p>
            <a:r>
              <a:rPr lang="en-US" dirty="0"/>
              <a:t>	</a:t>
            </a:r>
            <a:r>
              <a:rPr lang="en-US" dirty="0" smtClean="0"/>
              <a:t>The Solow Growth Model</a:t>
            </a:r>
          </a:p>
          <a:p>
            <a:r>
              <a:rPr lang="en-US" dirty="0"/>
              <a:t>	</a:t>
            </a:r>
            <a:r>
              <a:rPr lang="en-US" dirty="0" smtClean="0"/>
              <a:t>Stochastic Dynamic Programming</a:t>
            </a:r>
          </a:p>
          <a:p>
            <a:endParaRPr lang="en-US" dirty="0"/>
          </a:p>
          <a:p>
            <a:r>
              <a:rPr lang="en-US" dirty="0" smtClean="0"/>
              <a:t>These are not necessarily things you would do as an RA but could be something you encounter in a PhD and beyond. Thus, if you have the opportunity to work with python here, it’s a great opportunity to get python in your toolbox for future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- mutable</a:t>
            </a:r>
          </a:p>
          <a:p>
            <a:endParaRPr lang="en-US" dirty="0"/>
          </a:p>
          <a:p>
            <a:r>
              <a:rPr lang="en-US" dirty="0" smtClean="0"/>
              <a:t>Dictionaries - mutable</a:t>
            </a:r>
          </a:p>
          <a:p>
            <a:endParaRPr lang="en-US" dirty="0"/>
          </a:p>
          <a:p>
            <a:r>
              <a:rPr lang="en-US" dirty="0" smtClean="0"/>
              <a:t>Tuples </a:t>
            </a:r>
            <a:r>
              <a:rPr lang="mr-IN" dirty="0" smtClean="0"/>
              <a:t>–</a:t>
            </a:r>
            <a:r>
              <a:rPr lang="en-US" dirty="0" smtClean="0"/>
              <a:t> immutable (does not support item assignment)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</a:t>
            </a:r>
            <a:r>
              <a:rPr lang="mr-IN" dirty="0" smtClean="0"/>
              <a:t>–</a:t>
            </a:r>
            <a:r>
              <a:rPr lang="en-US" dirty="0" smtClean="0"/>
              <a:t> a </a:t>
            </a:r>
            <a:r>
              <a:rPr lang="en-US" dirty="0" err="1" smtClean="0"/>
              <a:t>dataframe</a:t>
            </a:r>
            <a:r>
              <a:rPr lang="en-US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dictionaries</a:t>
            </a:r>
          </a:p>
          <a:p>
            <a:endParaRPr lang="en-US" dirty="0"/>
          </a:p>
          <a:p>
            <a:r>
              <a:rPr lang="en-US" dirty="0" smtClean="0"/>
              <a:t>Specifically an </a:t>
            </a:r>
            <a:r>
              <a:rPr lang="en-US" dirty="0" err="1" smtClean="0"/>
              <a:t>ndarray</a:t>
            </a:r>
            <a:r>
              <a:rPr lang="en-US" dirty="0" smtClean="0"/>
              <a:t> of dictionaries (</a:t>
            </a:r>
            <a:r>
              <a:rPr lang="en-US" dirty="0" err="1" smtClean="0"/>
              <a:t>ndarray</a:t>
            </a:r>
            <a:r>
              <a:rPr lang="en-US" dirty="0" smtClean="0"/>
              <a:t> is a </a:t>
            </a:r>
            <a:r>
              <a:rPr lang="en-US" dirty="0" err="1" smtClean="0"/>
              <a:t>numpy</a:t>
            </a:r>
            <a:r>
              <a:rPr lang="en-US" dirty="0" smtClean="0"/>
              <a:t> object)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0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2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68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Avenir Light</vt:lpstr>
      <vt:lpstr>Calibri</vt:lpstr>
      <vt:lpstr>Calibri Light</vt:lpstr>
      <vt:lpstr>Arial</vt:lpstr>
      <vt:lpstr>Office Theme</vt:lpstr>
      <vt:lpstr>Python</vt:lpstr>
      <vt:lpstr>Why Python?</vt:lpstr>
      <vt:lpstr>Basic Data Structures</vt:lpstr>
      <vt:lpstr>Pandas – a dataframe object</vt:lpstr>
      <vt:lpstr>Functions</vt:lpstr>
      <vt:lpstr>Classes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 Office User</dc:creator>
  <cp:lastModifiedBy>Microsoft Office User</cp:lastModifiedBy>
  <cp:revision>12</cp:revision>
  <dcterms:created xsi:type="dcterms:W3CDTF">2018-08-10T15:14:26Z</dcterms:created>
  <dcterms:modified xsi:type="dcterms:W3CDTF">2018-08-10T19:40:31Z</dcterms:modified>
</cp:coreProperties>
</file>