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5" r:id="rId2"/>
    <p:sldId id="259" r:id="rId3"/>
    <p:sldId id="261" r:id="rId4"/>
    <p:sldId id="262" r:id="rId5"/>
    <p:sldId id="263" r:id="rId6"/>
    <p:sldId id="264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354" y="16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54119a9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54119a9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building materials that are common in tall buildings tend to sustain less damage.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07c303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607c303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607c3036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607c3036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607c3036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607c3036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607c3036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607c3036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0A0F180-9C5B-4A02-ACB3-BB473DCAB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897" y="1500474"/>
            <a:ext cx="3466725" cy="208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0A01A628-398B-450F-93CC-6BBF71F3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78" y="1500474"/>
            <a:ext cx="3400008" cy="208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95;p19">
            <a:extLst>
              <a:ext uri="{FF2B5EF4-FFF2-40B4-BE49-F238E27FC236}">
                <a16:creationId xmlns:a16="http://schemas.microsoft.com/office/drawing/2014/main" id="{8801BE01-93FB-4FE8-B466-6E36E7702B58}"/>
              </a:ext>
            </a:extLst>
          </p:cNvPr>
          <p:cNvSpPr txBox="1"/>
          <p:nvPr/>
        </p:nvSpPr>
        <p:spPr>
          <a:xfrm>
            <a:off x="2952750" y="41171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Outliers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39122-BBDD-421D-8B21-B4271D0B3663}"/>
              </a:ext>
            </a:extLst>
          </p:cNvPr>
          <p:cNvSpPr txBox="1"/>
          <p:nvPr/>
        </p:nvSpPr>
        <p:spPr>
          <a:xfrm>
            <a:off x="2286000" y="399311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Lato" panose="020B0604020202020204" charset="0"/>
              </a:rPr>
              <a:t>Filter  age&lt;250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1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932" y="355075"/>
            <a:ext cx="2381142" cy="7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426" y="2025761"/>
            <a:ext cx="4261150" cy="8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713" y="3710198"/>
            <a:ext cx="3757826" cy="7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/>
          <p:nvPr/>
        </p:nvSpPr>
        <p:spPr>
          <a:xfrm>
            <a:off x="7005775" y="355125"/>
            <a:ext cx="780300" cy="782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5309250" y="2008238"/>
            <a:ext cx="867900" cy="83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7005775" y="3697900"/>
            <a:ext cx="1502700" cy="757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536300" y="1831975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roof_type x, ground_floor_type v, and foundation_type i/u preferred by builders of cement mortar and brick buildings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300" y="704845"/>
            <a:ext cx="2352475" cy="24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818988" y="3432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 ~ count_floors_pre_eq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50" y="704850"/>
            <a:ext cx="4500003" cy="41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725" y="3438999"/>
            <a:ext cx="23076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5305338" y="3432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mean(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damage_grade) ~count_floors_pre_eq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5305338" y="31103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dist(count_floors_pre_eq)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2952750" y="47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count_floors_pre_eq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3594950" y="704850"/>
            <a:ext cx="1571700" cy="1335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594950" y="2039853"/>
            <a:ext cx="1571700" cy="142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7730400" y="2786075"/>
            <a:ext cx="195000" cy="324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6981600" y="2786066"/>
            <a:ext cx="276600" cy="324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50" y="704850"/>
            <a:ext cx="4636506" cy="41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818988" y="3432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 ~ secondary use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5305338" y="3432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mean(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damage_grade) ~secondary_use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4768100" y="4371650"/>
            <a:ext cx="44166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(mean)Institution: lowest; agriculture: highest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2952750" y="47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Secondary use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3733650" y="1726200"/>
            <a:ext cx="1571700" cy="103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658550" y="704850"/>
            <a:ext cx="1571700" cy="1170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025" y="936294"/>
            <a:ext cx="3386249" cy="19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/>
        </p:nvSpPr>
        <p:spPr>
          <a:xfrm>
            <a:off x="818988" y="3432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 ~ superstructure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5305338" y="3432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 ~superstructure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2952750" y="47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Has superstructure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801" y="2637376"/>
            <a:ext cx="2419351" cy="21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/>
        </p:nvSpPr>
        <p:spPr>
          <a:xfrm>
            <a:off x="6076863" y="4767850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(dist) adobe mud: largest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925" y="704850"/>
            <a:ext cx="3802424" cy="178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100" y="704850"/>
            <a:ext cx="1207600" cy="1263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5700" y="704846"/>
            <a:ext cx="1207600" cy="12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3300" y="704846"/>
            <a:ext cx="1207600" cy="12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70900" y="704850"/>
            <a:ext cx="1207600" cy="1263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8100" y="1967974"/>
            <a:ext cx="1207600" cy="1263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55700" y="1967975"/>
            <a:ext cx="1207600" cy="126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63300" y="1967950"/>
            <a:ext cx="1207600" cy="126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70900" y="1967950"/>
            <a:ext cx="1207600" cy="126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8100" y="3231100"/>
            <a:ext cx="1207600" cy="12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355701" y="3231075"/>
            <a:ext cx="1207600" cy="126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63300" y="3231075"/>
            <a:ext cx="1207600" cy="126311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/>
          <p:nvPr/>
        </p:nvSpPr>
        <p:spPr>
          <a:xfrm>
            <a:off x="1355750" y="3231163"/>
            <a:ext cx="1207500" cy="1263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3770950" y="1968013"/>
            <a:ext cx="1207500" cy="1263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1400663" y="44941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stone_flag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3839888" y="3228750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rc_engineered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700221"/>
            <a:ext cx="2632950" cy="25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50" y="1700221"/>
            <a:ext cx="2507350" cy="25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9964" y="1700225"/>
            <a:ext cx="2538310" cy="25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/>
          <p:nvPr/>
        </p:nvSpPr>
        <p:spPr>
          <a:xfrm>
            <a:off x="123663" y="11195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 ~ legal_ownership_status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3009738" y="11195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 ~ position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5858338" y="11195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 ~ plan configuration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97F50-9261-420B-A042-DF3272DE9621}"/>
              </a:ext>
            </a:extLst>
          </p:cNvPr>
          <p:cNvSpPr txBox="1"/>
          <p:nvPr/>
        </p:nvSpPr>
        <p:spPr>
          <a:xfrm>
            <a:off x="2403662" y="2417862"/>
            <a:ext cx="4807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B3287-3714-42C0-9CAC-EDAEF16F7F2F}"/>
              </a:ext>
            </a:extLst>
          </p:cNvPr>
          <p:cNvSpPr txBox="1"/>
          <p:nvPr/>
        </p:nvSpPr>
        <p:spPr>
          <a:xfrm>
            <a:off x="2403662" y="2417862"/>
            <a:ext cx="4807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On-screen Show (16:9)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Montserrat</vt:lpstr>
      <vt:lpstr>Arial</vt:lpstr>
      <vt:lpstr>Lato</vt:lpstr>
      <vt:lpstr>Focus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yixin zheng</cp:lastModifiedBy>
  <cp:revision>1</cp:revision>
  <dcterms:modified xsi:type="dcterms:W3CDTF">2021-03-06T19:49:28Z</dcterms:modified>
</cp:coreProperties>
</file>