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5"/>
  </p:notesMasterIdLst>
  <p:sldIdLst>
    <p:sldId id="256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95" r:id="rId11"/>
    <p:sldId id="280" r:id="rId12"/>
    <p:sldId id="282" r:id="rId13"/>
    <p:sldId id="283" r:id="rId14"/>
    <p:sldId id="296" r:id="rId15"/>
    <p:sldId id="299" r:id="rId16"/>
    <p:sldId id="300" r:id="rId17"/>
    <p:sldId id="302" r:id="rId18"/>
    <p:sldId id="301" r:id="rId19"/>
    <p:sldId id="281" r:id="rId20"/>
    <p:sldId id="284" r:id="rId21"/>
    <p:sldId id="285" r:id="rId22"/>
    <p:sldId id="294" r:id="rId23"/>
    <p:sldId id="271" r:id="rId24"/>
    <p:sldId id="266" r:id="rId25"/>
    <p:sldId id="267" r:id="rId26"/>
    <p:sldId id="286" r:id="rId27"/>
    <p:sldId id="288" r:id="rId28"/>
    <p:sldId id="290" r:id="rId29"/>
    <p:sldId id="291" r:id="rId30"/>
    <p:sldId id="269" r:id="rId31"/>
    <p:sldId id="292" r:id="rId32"/>
    <p:sldId id="293" r:id="rId33"/>
    <p:sldId id="29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3621" autoAdjust="0"/>
  </p:normalViewPr>
  <p:slideViewPr>
    <p:cSldViewPr snapToGrid="0">
      <p:cViewPr varScale="1">
        <p:scale>
          <a:sx n="66" d="100"/>
          <a:sy n="66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chen Xu (FA Talent)" userId="S::v-xuechenxu@microsoft.com::b96498e5-505a-454f-b663-b6ba73f2a2c4" providerId="AD" clId="Web-{5B92BA31-53A5-4234-A7F4-FC02E7F1A016}"/>
    <pc:docChg chg="modSld">
      <pc:chgData name="Xuechen Xu (FA Talent)" userId="S::v-xuechenxu@microsoft.com::b96498e5-505a-454f-b663-b6ba73f2a2c4" providerId="AD" clId="Web-{5B92BA31-53A5-4234-A7F4-FC02E7F1A016}" dt="2022-09-28T03:03:21.170" v="9" actId="20577"/>
      <pc:docMkLst>
        <pc:docMk/>
      </pc:docMkLst>
      <pc:sldChg chg="modSp">
        <pc:chgData name="Xuechen Xu (FA Talent)" userId="S::v-xuechenxu@microsoft.com::b96498e5-505a-454f-b663-b6ba73f2a2c4" providerId="AD" clId="Web-{5B92BA31-53A5-4234-A7F4-FC02E7F1A016}" dt="2022-09-28T03:03:21.170" v="9" actId="20577"/>
        <pc:sldMkLst>
          <pc:docMk/>
          <pc:sldMk cId="588504859" sldId="289"/>
        </pc:sldMkLst>
        <pc:spChg chg="mod">
          <ac:chgData name="Xuechen Xu (FA Talent)" userId="S::v-xuechenxu@microsoft.com::b96498e5-505a-454f-b663-b6ba73f2a2c4" providerId="AD" clId="Web-{5B92BA31-53A5-4234-A7F4-FC02E7F1A016}" dt="2022-09-28T03:03:21.170" v="9" actId="20577"/>
          <ac:spMkLst>
            <pc:docMk/>
            <pc:sldMk cId="588504859" sldId="289"/>
            <ac:spMk id="9" creationId="{466EA5D1-5950-5D13-41BD-AB383D291620}"/>
          </ac:spMkLst>
        </pc:spChg>
      </pc:sldChg>
    </pc:docChg>
  </pc:docChgLst>
  <pc:docChgLst>
    <pc:chgData name="Yi Xu" userId="01bf0559-9efe-47ca-b93d-c2c46efa4517" providerId="ADAL" clId="{34C1B8A7-57F3-4896-A579-9634B169D06D}"/>
    <pc:docChg chg="undo custSel modSld">
      <pc:chgData name="Yi Xu" userId="01bf0559-9efe-47ca-b93d-c2c46efa4517" providerId="ADAL" clId="{34C1B8A7-57F3-4896-A579-9634B169D06D}" dt="2022-12-29T12:02:50.352" v="3" actId="1076"/>
      <pc:docMkLst>
        <pc:docMk/>
      </pc:docMkLst>
      <pc:sldChg chg="modSp mod">
        <pc:chgData name="Yi Xu" userId="01bf0559-9efe-47ca-b93d-c2c46efa4517" providerId="ADAL" clId="{34C1B8A7-57F3-4896-A579-9634B169D06D}" dt="2022-12-29T12:02:50.352" v="3" actId="1076"/>
        <pc:sldMkLst>
          <pc:docMk/>
          <pc:sldMk cId="1316232271" sldId="271"/>
        </pc:sldMkLst>
        <pc:picChg chg="mod">
          <ac:chgData name="Yi Xu" userId="01bf0559-9efe-47ca-b93d-c2c46efa4517" providerId="ADAL" clId="{34C1B8A7-57F3-4896-A579-9634B169D06D}" dt="2022-12-29T12:02:50.352" v="3" actId="1076"/>
          <ac:picMkLst>
            <pc:docMk/>
            <pc:sldMk cId="1316232271" sldId="271"/>
            <ac:picMk id="5" creationId="{2C51C533-9889-DA89-90F8-A01D49368E0A}"/>
          </ac:picMkLst>
        </pc:picChg>
      </pc:sldChg>
    </pc:docChg>
  </pc:docChgLst>
  <pc:docChgLst>
    <pc:chgData name="Yi Xu (FA Talent)" userId="01bf0559-9efe-47ca-b93d-c2c46efa4517" providerId="ADAL" clId="{8CCCA802-7E46-4C62-968E-97804A77A3A4}"/>
    <pc:docChg chg="undo redo custSel addSld delSld modSld sldOrd">
      <pc:chgData name="Yi Xu (FA Talent)" userId="01bf0559-9efe-47ca-b93d-c2c46efa4517" providerId="ADAL" clId="{8CCCA802-7E46-4C62-968E-97804A77A3A4}" dt="2022-12-21T04:40:38.872" v="8462" actId="20577"/>
      <pc:docMkLst>
        <pc:docMk/>
      </pc:docMkLst>
      <pc:sldChg chg="modSp mod">
        <pc:chgData name="Yi Xu (FA Talent)" userId="01bf0559-9efe-47ca-b93d-c2c46efa4517" providerId="ADAL" clId="{8CCCA802-7E46-4C62-968E-97804A77A3A4}" dt="2022-12-19T07:01:41.462" v="135" actId="27636"/>
        <pc:sldMkLst>
          <pc:docMk/>
          <pc:sldMk cId="1733997056" sldId="256"/>
        </pc:sldMkLst>
        <pc:spChg chg="mod">
          <ac:chgData name="Yi Xu (FA Talent)" userId="01bf0559-9efe-47ca-b93d-c2c46efa4517" providerId="ADAL" clId="{8CCCA802-7E46-4C62-968E-97804A77A3A4}" dt="2022-12-19T04:31:48.487" v="17" actId="20577"/>
          <ac:spMkLst>
            <pc:docMk/>
            <pc:sldMk cId="1733997056" sldId="256"/>
            <ac:spMk id="2" creationId="{489AF526-FBAD-EE80-DD09-26ED3B487B99}"/>
          </ac:spMkLst>
        </pc:spChg>
        <pc:spChg chg="mod">
          <ac:chgData name="Yi Xu (FA Talent)" userId="01bf0559-9efe-47ca-b93d-c2c46efa4517" providerId="ADAL" clId="{8CCCA802-7E46-4C62-968E-97804A77A3A4}" dt="2022-12-19T07:01:41.462" v="135" actId="27636"/>
          <ac:spMkLst>
            <pc:docMk/>
            <pc:sldMk cId="1733997056" sldId="256"/>
            <ac:spMk id="3" creationId="{FE8723D0-AE62-B317-443B-348D6C26FB49}"/>
          </ac:spMkLst>
        </pc:sp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1760136335" sldId="257"/>
        </pc:sldMkLst>
      </pc:sldChg>
      <pc:sldChg chg="modSp add del">
        <pc:chgData name="Yi Xu (FA Talent)" userId="01bf0559-9efe-47ca-b93d-c2c46efa4517" providerId="ADAL" clId="{8CCCA802-7E46-4C62-968E-97804A77A3A4}" dt="2022-12-19T07:01:13.954" v="126" actId="47"/>
        <pc:sldMkLst>
          <pc:docMk/>
          <pc:sldMk cId="3623908172" sldId="265"/>
        </pc:sldMkLst>
        <pc:spChg chg="mod">
          <ac:chgData name="Yi Xu (FA Talent)" userId="01bf0559-9efe-47ca-b93d-c2c46efa4517" providerId="ADAL" clId="{8CCCA802-7E46-4C62-968E-97804A77A3A4}" dt="2022-12-19T07:01:09.464" v="125"/>
          <ac:spMkLst>
            <pc:docMk/>
            <pc:sldMk cId="3623908172" sldId="265"/>
            <ac:spMk id="4" creationId="{C3566A25-BB50-4AED-7F87-3E1620AADE7E}"/>
          </ac:spMkLst>
        </pc:spChg>
      </pc:sldChg>
      <pc:sldChg chg="addSp modSp add mod">
        <pc:chgData name="Yi Xu (FA Talent)" userId="01bf0559-9efe-47ca-b93d-c2c46efa4517" providerId="ADAL" clId="{8CCCA802-7E46-4C62-968E-97804A77A3A4}" dt="2022-12-21T03:32:19.856" v="7902"/>
        <pc:sldMkLst>
          <pc:docMk/>
          <pc:sldMk cId="2614355445" sldId="266"/>
        </pc:sldMkLst>
        <pc:spChg chg="mod">
          <ac:chgData name="Yi Xu (FA Talent)" userId="01bf0559-9efe-47ca-b93d-c2c46efa4517" providerId="ADAL" clId="{8CCCA802-7E46-4C62-968E-97804A77A3A4}" dt="2022-12-21T02:58:39.242" v="7171" actId="20577"/>
          <ac:spMkLst>
            <pc:docMk/>
            <pc:sldMk cId="2614355445" sldId="266"/>
            <ac:spMk id="2" creationId="{D45837E1-F8C8-9843-939E-0643292D8223}"/>
          </ac:spMkLst>
        </pc:spChg>
        <pc:spChg chg="add mod">
          <ac:chgData name="Yi Xu (FA Talent)" userId="01bf0559-9efe-47ca-b93d-c2c46efa4517" providerId="ADAL" clId="{8CCCA802-7E46-4C62-968E-97804A77A3A4}" dt="2022-12-21T02:57:39.858" v="7132" actId="20577"/>
          <ac:spMkLst>
            <pc:docMk/>
            <pc:sldMk cId="2614355445" sldId="266"/>
            <ac:spMk id="3" creationId="{E9D2A882-F7C5-4029-AD36-7A9B50998F92}"/>
          </ac:spMkLst>
        </pc:spChg>
        <pc:spChg chg="add mod">
          <ac:chgData name="Yi Xu (FA Talent)" userId="01bf0559-9efe-47ca-b93d-c2c46efa4517" providerId="ADAL" clId="{8CCCA802-7E46-4C62-968E-97804A77A3A4}" dt="2022-12-21T03:32:19.856" v="7902"/>
          <ac:spMkLst>
            <pc:docMk/>
            <pc:sldMk cId="2614355445" sldId="266"/>
            <ac:spMk id="10" creationId="{9285F66F-0E88-49A8-B5F0-4027F05B5EA4}"/>
          </ac:spMkLst>
        </pc:spChg>
        <pc:spChg chg="mod">
          <ac:chgData name="Yi Xu (FA Talent)" userId="01bf0559-9efe-47ca-b93d-c2c46efa4517" providerId="ADAL" clId="{8CCCA802-7E46-4C62-968E-97804A77A3A4}" dt="2022-12-21T02:57:47.317" v="7133" actId="1076"/>
          <ac:spMkLst>
            <pc:docMk/>
            <pc:sldMk cId="2614355445" sldId="266"/>
            <ac:spMk id="16" creationId="{E8A118B5-4709-4D4E-DDDA-25BA36575239}"/>
          </ac:spMkLst>
        </pc:spChg>
      </pc:sldChg>
      <pc:sldChg chg="addSp modSp add mod">
        <pc:chgData name="Yi Xu (FA Talent)" userId="01bf0559-9efe-47ca-b93d-c2c46efa4517" providerId="ADAL" clId="{8CCCA802-7E46-4C62-968E-97804A77A3A4}" dt="2022-12-21T03:32:22.430" v="7903"/>
        <pc:sldMkLst>
          <pc:docMk/>
          <pc:sldMk cId="372430021" sldId="267"/>
        </pc:sldMkLst>
        <pc:spChg chg="mod">
          <ac:chgData name="Yi Xu (FA Talent)" userId="01bf0559-9efe-47ca-b93d-c2c46efa4517" providerId="ADAL" clId="{8CCCA802-7E46-4C62-968E-97804A77A3A4}" dt="2022-12-21T03:18:31.624" v="7729"/>
          <ac:spMkLst>
            <pc:docMk/>
            <pc:sldMk cId="372430021" sldId="267"/>
            <ac:spMk id="2" creationId="{8AB6C8EB-8CD8-87C7-4213-F9ABFC852EE0}"/>
          </ac:spMkLst>
        </pc:spChg>
        <pc:spChg chg="add mod">
          <ac:chgData name="Yi Xu (FA Talent)" userId="01bf0559-9efe-47ca-b93d-c2c46efa4517" providerId="ADAL" clId="{8CCCA802-7E46-4C62-968E-97804A77A3A4}" dt="2022-12-21T03:32:22.430" v="7903"/>
          <ac:spMkLst>
            <pc:docMk/>
            <pc:sldMk cId="372430021" sldId="267"/>
            <ac:spMk id="4" creationId="{2FE737AE-4C04-4F7C-AA68-FC365CCC264A}"/>
          </ac:spMkLst>
        </pc:spChg>
      </pc:sldChg>
      <pc:sldChg chg="add del">
        <pc:chgData name="Yi Xu (FA Talent)" userId="01bf0559-9efe-47ca-b93d-c2c46efa4517" providerId="ADAL" clId="{8CCCA802-7E46-4C62-968E-97804A77A3A4}" dt="2022-12-21T03:23:31.928" v="7794" actId="47"/>
        <pc:sldMkLst>
          <pc:docMk/>
          <pc:sldMk cId="217809749" sldId="268"/>
        </pc:sldMkLst>
      </pc:sldChg>
      <pc:sldChg chg="addSp modSp add mod">
        <pc:chgData name="Yi Xu (FA Talent)" userId="01bf0559-9efe-47ca-b93d-c2c46efa4517" providerId="ADAL" clId="{8CCCA802-7E46-4C62-968E-97804A77A3A4}" dt="2022-12-21T03:32:57.979" v="7908" actId="14100"/>
        <pc:sldMkLst>
          <pc:docMk/>
          <pc:sldMk cId="81172604" sldId="269"/>
        </pc:sldMkLst>
        <pc:spChg chg="mod">
          <ac:chgData name="Yi Xu (FA Talent)" userId="01bf0559-9efe-47ca-b93d-c2c46efa4517" providerId="ADAL" clId="{8CCCA802-7E46-4C62-968E-97804A77A3A4}" dt="2022-12-21T02:58:34.280" v="7162" actId="20577"/>
          <ac:spMkLst>
            <pc:docMk/>
            <pc:sldMk cId="81172604" sldId="269"/>
            <ac:spMk id="2" creationId="{C5BB486B-62A5-6347-AF08-8E0B1839B44A}"/>
          </ac:spMkLst>
        </pc:spChg>
        <pc:spChg chg="add mod">
          <ac:chgData name="Yi Xu (FA Talent)" userId="01bf0559-9efe-47ca-b93d-c2c46efa4517" providerId="ADAL" clId="{8CCCA802-7E46-4C62-968E-97804A77A3A4}" dt="2022-12-21T02:59:07.735" v="7186" actId="20577"/>
          <ac:spMkLst>
            <pc:docMk/>
            <pc:sldMk cId="81172604" sldId="269"/>
            <ac:spMk id="4" creationId="{D4056A0E-A567-4C2A-8E37-541282C8AC80}"/>
          </ac:spMkLst>
        </pc:spChg>
        <pc:spChg chg="add mod">
          <ac:chgData name="Yi Xu (FA Talent)" userId="01bf0559-9efe-47ca-b93d-c2c46efa4517" providerId="ADAL" clId="{8CCCA802-7E46-4C62-968E-97804A77A3A4}" dt="2022-12-21T03:24:12.237" v="7834" actId="20577"/>
          <ac:spMkLst>
            <pc:docMk/>
            <pc:sldMk cId="81172604" sldId="269"/>
            <ac:spMk id="6" creationId="{70F819A0-F104-4DAD-828E-92A6AC423067}"/>
          </ac:spMkLst>
        </pc:spChg>
        <pc:spChg chg="add mod">
          <ac:chgData name="Yi Xu (FA Talent)" userId="01bf0559-9efe-47ca-b93d-c2c46efa4517" providerId="ADAL" clId="{8CCCA802-7E46-4C62-968E-97804A77A3A4}" dt="2022-12-21T03:32:57.979" v="7908" actId="14100"/>
          <ac:spMkLst>
            <pc:docMk/>
            <pc:sldMk cId="81172604" sldId="269"/>
            <ac:spMk id="7" creationId="{094E1250-CB13-4E4A-976C-104EF762AE40}"/>
          </ac:spMkLst>
        </pc:spChg>
        <pc:picChg chg="mod">
          <ac:chgData name="Yi Xu (FA Talent)" userId="01bf0559-9efe-47ca-b93d-c2c46efa4517" providerId="ADAL" clId="{8CCCA802-7E46-4C62-968E-97804A77A3A4}" dt="2022-12-21T02:58:50.196" v="7172" actId="1076"/>
          <ac:picMkLst>
            <pc:docMk/>
            <pc:sldMk cId="81172604" sldId="269"/>
            <ac:picMk id="5" creationId="{4BDEC798-0092-A38B-7F55-114954BCF5B2}"/>
          </ac:picMkLst>
        </pc:picChg>
      </pc:sldChg>
      <pc:sldChg chg="addSp delSp modSp add mod modClrScheme chgLayout">
        <pc:chgData name="Yi Xu (FA Talent)" userId="01bf0559-9efe-47ca-b93d-c2c46efa4517" providerId="ADAL" clId="{8CCCA802-7E46-4C62-968E-97804A77A3A4}" dt="2022-12-21T03:31:58.802" v="7901"/>
        <pc:sldMkLst>
          <pc:docMk/>
          <pc:sldMk cId="1316232271" sldId="271"/>
        </pc:sldMkLst>
        <pc:spChg chg="mod ord">
          <ac:chgData name="Yi Xu (FA Talent)" userId="01bf0559-9efe-47ca-b93d-c2c46efa4517" providerId="ADAL" clId="{8CCCA802-7E46-4C62-968E-97804A77A3A4}" dt="2022-12-21T02:55:41.826" v="7066" actId="1076"/>
          <ac:spMkLst>
            <pc:docMk/>
            <pc:sldMk cId="1316232271" sldId="271"/>
            <ac:spMk id="2" creationId="{E7A504BB-8C2A-64FE-A9BC-033447C7F3E8}"/>
          </ac:spMkLst>
        </pc:spChg>
        <pc:spChg chg="add mod">
          <ac:chgData name="Yi Xu (FA Talent)" userId="01bf0559-9efe-47ca-b93d-c2c46efa4517" providerId="ADAL" clId="{8CCCA802-7E46-4C62-968E-97804A77A3A4}" dt="2022-12-21T02:53:00.117" v="7017" actId="1076"/>
          <ac:spMkLst>
            <pc:docMk/>
            <pc:sldMk cId="1316232271" sldId="271"/>
            <ac:spMk id="3" creationId="{9291896E-E478-4FEF-9D43-1ADEC3D5EA0E}"/>
          </ac:spMkLst>
        </pc:spChg>
        <pc:spChg chg="mod">
          <ac:chgData name="Yi Xu (FA Talent)" userId="01bf0559-9efe-47ca-b93d-c2c46efa4517" providerId="ADAL" clId="{8CCCA802-7E46-4C62-968E-97804A77A3A4}" dt="2022-12-21T02:54:14.854" v="7055" actId="1076"/>
          <ac:spMkLst>
            <pc:docMk/>
            <pc:sldMk cId="1316232271" sldId="271"/>
            <ac:spMk id="6" creationId="{831E4095-031D-A312-0AA0-8E4FEDEF1DF5}"/>
          </ac:spMkLst>
        </pc:spChg>
        <pc:spChg chg="add del mod ord">
          <ac:chgData name="Yi Xu (FA Talent)" userId="01bf0559-9efe-47ca-b93d-c2c46efa4517" providerId="ADAL" clId="{8CCCA802-7E46-4C62-968E-97804A77A3A4}" dt="2022-12-21T02:55:21.434" v="7062" actId="700"/>
          <ac:spMkLst>
            <pc:docMk/>
            <pc:sldMk cId="1316232271" sldId="271"/>
            <ac:spMk id="7" creationId="{17664B98-558F-4606-A62F-6876B8B80346}"/>
          </ac:spMkLst>
        </pc:spChg>
        <pc:spChg chg="add mod">
          <ac:chgData name="Yi Xu (FA Talent)" userId="01bf0559-9efe-47ca-b93d-c2c46efa4517" providerId="ADAL" clId="{8CCCA802-7E46-4C62-968E-97804A77A3A4}" dt="2022-12-21T02:57:03.221" v="7103" actId="1076"/>
          <ac:spMkLst>
            <pc:docMk/>
            <pc:sldMk cId="1316232271" sldId="271"/>
            <ac:spMk id="9" creationId="{4261D300-E397-409F-8158-C3112CDA1044}"/>
          </ac:spMkLst>
        </pc:spChg>
        <pc:spChg chg="add mod">
          <ac:chgData name="Yi Xu (FA Talent)" userId="01bf0559-9efe-47ca-b93d-c2c46efa4517" providerId="ADAL" clId="{8CCCA802-7E46-4C62-968E-97804A77A3A4}" dt="2022-12-21T03:31:58.802" v="7901"/>
          <ac:spMkLst>
            <pc:docMk/>
            <pc:sldMk cId="1316232271" sldId="271"/>
            <ac:spMk id="10" creationId="{9122469C-6E6D-449B-86A5-7081294BE8AB}"/>
          </ac:spMkLst>
        </pc:spChg>
        <pc:picChg chg="mod ord">
          <ac:chgData name="Yi Xu (FA Talent)" userId="01bf0559-9efe-47ca-b93d-c2c46efa4517" providerId="ADAL" clId="{8CCCA802-7E46-4C62-968E-97804A77A3A4}" dt="2022-12-21T02:55:21.434" v="7062" actId="700"/>
          <ac:picMkLst>
            <pc:docMk/>
            <pc:sldMk cId="1316232271" sldId="271"/>
            <ac:picMk id="5" creationId="{2C51C533-9889-DA89-90F8-A01D49368E0A}"/>
          </ac:picMkLst>
        </pc:picChg>
        <pc:cxnChg chg="mod">
          <ac:chgData name="Yi Xu (FA Talent)" userId="01bf0559-9efe-47ca-b93d-c2c46efa4517" providerId="ADAL" clId="{8CCCA802-7E46-4C62-968E-97804A77A3A4}" dt="2022-12-21T02:54:20.550" v="7056" actId="14100"/>
          <ac:cxnSpMkLst>
            <pc:docMk/>
            <pc:sldMk cId="1316232271" sldId="271"/>
            <ac:cxnSpMk id="8" creationId="{0026FF37-73E5-5489-F606-BB5DCBDB1F81}"/>
          </ac:cxnSpMkLst>
        </pc:cxnChg>
      </pc:sldChg>
      <pc:sldChg chg="addSp delSp modSp del mod chgLayout">
        <pc:chgData name="Yi Xu (FA Talent)" userId="01bf0559-9efe-47ca-b93d-c2c46efa4517" providerId="ADAL" clId="{8CCCA802-7E46-4C62-968E-97804A77A3A4}" dt="2022-12-19T07:02:26.698" v="166" actId="47"/>
        <pc:sldMkLst>
          <pc:docMk/>
          <pc:sldMk cId="3061295408" sldId="271"/>
        </pc:sldMkLst>
        <pc:spChg chg="mod ord">
          <ac:chgData name="Yi Xu (FA Talent)" userId="01bf0559-9efe-47ca-b93d-c2c46efa4517" providerId="ADAL" clId="{8CCCA802-7E46-4C62-968E-97804A77A3A4}" dt="2022-12-19T07:01:41.395" v="134"/>
          <ac:spMkLst>
            <pc:docMk/>
            <pc:sldMk cId="3061295408" sldId="271"/>
            <ac:spMk id="3" creationId="{69DC8F31-BB55-4D46-3800-B105F26386B7}"/>
          </ac:spMkLst>
        </pc:spChg>
        <pc:spChg chg="add mod">
          <ac:chgData name="Yi Xu (FA Talent)" userId="01bf0559-9efe-47ca-b93d-c2c46efa4517" providerId="ADAL" clId="{8CCCA802-7E46-4C62-968E-97804A77A3A4}" dt="2022-12-19T07:01:56.113" v="136" actId="113"/>
          <ac:spMkLst>
            <pc:docMk/>
            <pc:sldMk cId="3061295408" sldId="271"/>
            <ac:spMk id="4" creationId="{78916DEC-6144-4975-8D46-D0B533BA4355}"/>
          </ac:spMkLst>
        </pc:spChg>
        <pc:spChg chg="del mod ord">
          <ac:chgData name="Yi Xu (FA Talent)" userId="01bf0559-9efe-47ca-b93d-c2c46efa4517" providerId="ADAL" clId="{8CCCA802-7E46-4C62-968E-97804A77A3A4}" dt="2022-12-19T07:01:01.240" v="116" actId="478"/>
          <ac:spMkLst>
            <pc:docMk/>
            <pc:sldMk cId="3061295408" sldId="271"/>
            <ac:spMk id="5" creationId="{68CBA49D-4AB4-93ED-4B4A-6B0FDE93B441}"/>
          </ac:spMkLst>
        </pc:spChg>
      </pc:sldChg>
      <pc:sldChg chg="addSp delSp modSp new mod chgLayout modNotesTx">
        <pc:chgData name="Yi Xu (FA Talent)" userId="01bf0559-9efe-47ca-b93d-c2c46efa4517" providerId="ADAL" clId="{8CCCA802-7E46-4C62-968E-97804A77A3A4}" dt="2022-12-20T08:05:06.349" v="2817" actId="20577"/>
        <pc:sldMkLst>
          <pc:docMk/>
          <pc:sldMk cId="1098661208" sldId="272"/>
        </pc:sldMkLst>
        <pc:spChg chg="del">
          <ac:chgData name="Yi Xu (FA Talent)" userId="01bf0559-9efe-47ca-b93d-c2c46efa4517" providerId="ADAL" clId="{8CCCA802-7E46-4C62-968E-97804A77A3A4}" dt="2022-12-19T06:59:10.797" v="63" actId="700"/>
          <ac:spMkLst>
            <pc:docMk/>
            <pc:sldMk cId="1098661208" sldId="272"/>
            <ac:spMk id="2" creationId="{C6CA9C28-9753-4444-B6D1-78ED8E54F1BF}"/>
          </ac:spMkLst>
        </pc:spChg>
        <pc:spChg chg="del">
          <ac:chgData name="Yi Xu (FA Talent)" userId="01bf0559-9efe-47ca-b93d-c2c46efa4517" providerId="ADAL" clId="{8CCCA802-7E46-4C62-968E-97804A77A3A4}" dt="2022-12-19T06:59:10.797" v="63" actId="700"/>
          <ac:spMkLst>
            <pc:docMk/>
            <pc:sldMk cId="1098661208" sldId="272"/>
            <ac:spMk id="3" creationId="{B869721E-AFF7-4DC4-9617-84CB7A0479D9}"/>
          </ac:spMkLst>
        </pc:spChg>
        <pc:spChg chg="add mod ord">
          <ac:chgData name="Yi Xu (FA Talent)" userId="01bf0559-9efe-47ca-b93d-c2c46efa4517" providerId="ADAL" clId="{8CCCA802-7E46-4C62-968E-97804A77A3A4}" dt="2022-12-19T07:01:41.395" v="134"/>
          <ac:spMkLst>
            <pc:docMk/>
            <pc:sldMk cId="1098661208" sldId="272"/>
            <ac:spMk id="4" creationId="{A740DD5C-0597-44C5-8A15-2302E7D74357}"/>
          </ac:spMkLst>
        </pc:spChg>
        <pc:spChg chg="add mod ord">
          <ac:chgData name="Yi Xu (FA Talent)" userId="01bf0559-9efe-47ca-b93d-c2c46efa4517" providerId="ADAL" clId="{8CCCA802-7E46-4C62-968E-97804A77A3A4}" dt="2022-12-19T07:25:16.159" v="1361" actId="20577"/>
          <ac:spMkLst>
            <pc:docMk/>
            <pc:sldMk cId="1098661208" sldId="272"/>
            <ac:spMk id="5" creationId="{87907612-C87E-4EC3-8590-1D7DF2DF7B5A}"/>
          </ac:spMkLst>
        </pc:spChg>
        <pc:spChg chg="add mod">
          <ac:chgData name="Yi Xu (FA Talent)" userId="01bf0559-9efe-47ca-b93d-c2c46efa4517" providerId="ADAL" clId="{8CCCA802-7E46-4C62-968E-97804A77A3A4}" dt="2022-12-19T07:14:15.886" v="937" actId="208"/>
          <ac:spMkLst>
            <pc:docMk/>
            <pc:sldMk cId="1098661208" sldId="272"/>
            <ac:spMk id="8" creationId="{F03A2032-AE4F-4379-9268-73768DB3E8AB}"/>
          </ac:spMkLst>
        </pc:spChg>
        <pc:picChg chg="add mod">
          <ac:chgData name="Yi Xu (FA Talent)" userId="01bf0559-9efe-47ca-b93d-c2c46efa4517" providerId="ADAL" clId="{8CCCA802-7E46-4C62-968E-97804A77A3A4}" dt="2022-12-19T07:03:15.430" v="172" actId="1076"/>
          <ac:picMkLst>
            <pc:docMk/>
            <pc:sldMk cId="1098661208" sldId="272"/>
            <ac:picMk id="7" creationId="{E463F7A9-E326-458B-A8E0-CC78A946F3EF}"/>
          </ac:picMkLst>
        </pc:pic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4018934704" sldId="272"/>
        </pc:sldMkLst>
      </pc:sldChg>
      <pc:sldChg chg="addSp delSp modSp new del mod modClrScheme chgLayout">
        <pc:chgData name="Yi Xu (FA Talent)" userId="01bf0559-9efe-47ca-b93d-c2c46efa4517" providerId="ADAL" clId="{8CCCA802-7E46-4C62-968E-97804A77A3A4}" dt="2022-12-19T06:59:28.724" v="67" actId="680"/>
        <pc:sldMkLst>
          <pc:docMk/>
          <pc:sldMk cId="4161314255" sldId="273"/>
        </pc:sldMkLst>
        <pc:spChg chg="add del mod ord">
          <ac:chgData name="Yi Xu (FA Talent)" userId="01bf0559-9efe-47ca-b93d-c2c46efa4517" providerId="ADAL" clId="{8CCCA802-7E46-4C62-968E-97804A77A3A4}" dt="2022-12-19T06:59:28.376" v="66" actId="700"/>
          <ac:spMkLst>
            <pc:docMk/>
            <pc:sldMk cId="4161314255" sldId="273"/>
            <ac:spMk id="2" creationId="{E33CB065-B119-45FB-B74C-9A56682DCCDD}"/>
          </ac:spMkLst>
        </pc:spChg>
        <pc:spChg chg="add del mod ord">
          <ac:chgData name="Yi Xu (FA Talent)" userId="01bf0559-9efe-47ca-b93d-c2c46efa4517" providerId="ADAL" clId="{8CCCA802-7E46-4C62-968E-97804A77A3A4}" dt="2022-12-19T06:59:28.376" v="66" actId="700"/>
          <ac:spMkLst>
            <pc:docMk/>
            <pc:sldMk cId="4161314255" sldId="273"/>
            <ac:spMk id="3" creationId="{91C7CA36-07F4-490B-8D0E-F3BFFB5C4DA1}"/>
          </ac:spMkLst>
        </pc:spChg>
        <pc:spChg chg="add del mod ord">
          <ac:chgData name="Yi Xu (FA Talent)" userId="01bf0559-9efe-47ca-b93d-c2c46efa4517" providerId="ADAL" clId="{8CCCA802-7E46-4C62-968E-97804A77A3A4}" dt="2022-12-19T06:59:28.376" v="66" actId="700"/>
          <ac:spMkLst>
            <pc:docMk/>
            <pc:sldMk cId="4161314255" sldId="273"/>
            <ac:spMk id="4" creationId="{2A85D1C0-6612-4A52-99A0-A9DF025E6EDA}"/>
          </ac:spMkLst>
        </pc:spChg>
        <pc:spChg chg="add del mod ord">
          <ac:chgData name="Yi Xu (FA Talent)" userId="01bf0559-9efe-47ca-b93d-c2c46efa4517" providerId="ADAL" clId="{8CCCA802-7E46-4C62-968E-97804A77A3A4}" dt="2022-12-19T06:59:28.376" v="66" actId="700"/>
          <ac:spMkLst>
            <pc:docMk/>
            <pc:sldMk cId="4161314255" sldId="273"/>
            <ac:spMk id="5" creationId="{7320D15E-4238-4EDF-A29E-3FAC90D415CA}"/>
          </ac:spMkLst>
        </pc:spChg>
      </pc:sldChg>
      <pc:sldChg chg="modSp new mod ord">
        <pc:chgData name="Yi Xu (FA Talent)" userId="01bf0559-9efe-47ca-b93d-c2c46efa4517" providerId="ADAL" clId="{8CCCA802-7E46-4C62-968E-97804A77A3A4}" dt="2022-12-21T03:24:55.466" v="7857" actId="20577"/>
        <pc:sldMkLst>
          <pc:docMk/>
          <pc:sldMk cId="4205780692" sldId="273"/>
        </pc:sldMkLst>
        <pc:spChg chg="mod">
          <ac:chgData name="Yi Xu (FA Talent)" userId="01bf0559-9efe-47ca-b93d-c2c46efa4517" providerId="ADAL" clId="{8CCCA802-7E46-4C62-968E-97804A77A3A4}" dt="2022-12-19T07:02:17.950" v="149" actId="20577"/>
          <ac:spMkLst>
            <pc:docMk/>
            <pc:sldMk cId="4205780692" sldId="273"/>
            <ac:spMk id="2" creationId="{70F184DC-5FE5-4DAA-91C5-BD1A648881D1}"/>
          </ac:spMkLst>
        </pc:spChg>
        <pc:spChg chg="mod">
          <ac:chgData name="Yi Xu (FA Talent)" userId="01bf0559-9efe-47ca-b93d-c2c46efa4517" providerId="ADAL" clId="{8CCCA802-7E46-4C62-968E-97804A77A3A4}" dt="2022-12-21T03:24:55.466" v="7857" actId="20577"/>
          <ac:spMkLst>
            <pc:docMk/>
            <pc:sldMk cId="4205780692" sldId="273"/>
            <ac:spMk id="3" creationId="{B75297F1-D641-4B4E-AD85-F506E9F68BDE}"/>
          </ac:spMkLst>
        </pc:spChg>
      </pc:sldChg>
      <pc:sldChg chg="modSp new mod modNotesTx">
        <pc:chgData name="Yi Xu (FA Talent)" userId="01bf0559-9efe-47ca-b93d-c2c46efa4517" providerId="ADAL" clId="{8CCCA802-7E46-4C62-968E-97804A77A3A4}" dt="2022-12-19T07:28:44.857" v="1674" actId="20577"/>
        <pc:sldMkLst>
          <pc:docMk/>
          <pc:sldMk cId="3156903124" sldId="274"/>
        </pc:sldMkLst>
        <pc:spChg chg="mod">
          <ac:chgData name="Yi Xu (FA Talent)" userId="01bf0559-9efe-47ca-b93d-c2c46efa4517" providerId="ADAL" clId="{8CCCA802-7E46-4C62-968E-97804A77A3A4}" dt="2022-12-19T07:22:04.845" v="1142" actId="20577"/>
          <ac:spMkLst>
            <pc:docMk/>
            <pc:sldMk cId="3156903124" sldId="274"/>
            <ac:spMk id="2" creationId="{0631C5AC-61D1-4F3F-981B-21DE810D4058}"/>
          </ac:spMkLst>
        </pc:spChg>
        <pc:spChg chg="mod">
          <ac:chgData name="Yi Xu (FA Talent)" userId="01bf0559-9efe-47ca-b93d-c2c46efa4517" providerId="ADAL" clId="{8CCCA802-7E46-4C62-968E-97804A77A3A4}" dt="2022-12-19T07:28:44.857" v="1674" actId="20577"/>
          <ac:spMkLst>
            <pc:docMk/>
            <pc:sldMk cId="3156903124" sldId="274"/>
            <ac:spMk id="3" creationId="{9E3E1420-4633-459C-B905-E0E91B5F6C2B}"/>
          </ac:spMkLst>
        </pc:spChg>
      </pc:sldChg>
      <pc:sldChg chg="modSp new mod">
        <pc:chgData name="Yi Xu (FA Talent)" userId="01bf0559-9efe-47ca-b93d-c2c46efa4517" providerId="ADAL" clId="{8CCCA802-7E46-4C62-968E-97804A77A3A4}" dt="2022-12-19T07:31:17.152" v="1965" actId="20577"/>
        <pc:sldMkLst>
          <pc:docMk/>
          <pc:sldMk cId="3446177841" sldId="275"/>
        </pc:sldMkLst>
        <pc:spChg chg="mod">
          <ac:chgData name="Yi Xu (FA Talent)" userId="01bf0559-9efe-47ca-b93d-c2c46efa4517" providerId="ADAL" clId="{8CCCA802-7E46-4C62-968E-97804A77A3A4}" dt="2022-12-19T07:30:04.070" v="1715" actId="20577"/>
          <ac:spMkLst>
            <pc:docMk/>
            <pc:sldMk cId="3446177841" sldId="275"/>
            <ac:spMk id="2" creationId="{3F5B0C64-6B8E-4459-A970-4F2E2473F34E}"/>
          </ac:spMkLst>
        </pc:spChg>
        <pc:spChg chg="mod">
          <ac:chgData name="Yi Xu (FA Talent)" userId="01bf0559-9efe-47ca-b93d-c2c46efa4517" providerId="ADAL" clId="{8CCCA802-7E46-4C62-968E-97804A77A3A4}" dt="2022-12-19T07:31:17.152" v="1965" actId="20577"/>
          <ac:spMkLst>
            <pc:docMk/>
            <pc:sldMk cId="3446177841" sldId="275"/>
            <ac:spMk id="3" creationId="{E3C8CA5D-A26E-4DA9-BAF1-8461264885D2}"/>
          </ac:spMkLst>
        </pc:spChg>
      </pc:sldChg>
      <pc:sldChg chg="addSp modSp new mod">
        <pc:chgData name="Yi Xu (FA Talent)" userId="01bf0559-9efe-47ca-b93d-c2c46efa4517" providerId="ADAL" clId="{8CCCA802-7E46-4C62-968E-97804A77A3A4}" dt="2022-12-19T12:06:15.029" v="2127" actId="1076"/>
        <pc:sldMkLst>
          <pc:docMk/>
          <pc:sldMk cId="757497994" sldId="276"/>
        </pc:sldMkLst>
        <pc:spChg chg="mod">
          <ac:chgData name="Yi Xu (FA Talent)" userId="01bf0559-9efe-47ca-b93d-c2c46efa4517" providerId="ADAL" clId="{8CCCA802-7E46-4C62-968E-97804A77A3A4}" dt="2022-12-19T12:03:39.141" v="1988" actId="20577"/>
          <ac:spMkLst>
            <pc:docMk/>
            <pc:sldMk cId="757497994" sldId="276"/>
            <ac:spMk id="2" creationId="{A84E3F59-457A-4705-9989-6473D63C1790}"/>
          </ac:spMkLst>
        </pc:spChg>
        <pc:spChg chg="mod">
          <ac:chgData name="Yi Xu (FA Talent)" userId="01bf0559-9efe-47ca-b93d-c2c46efa4517" providerId="ADAL" clId="{8CCCA802-7E46-4C62-968E-97804A77A3A4}" dt="2022-12-19T12:06:09.859" v="2125" actId="20577"/>
          <ac:spMkLst>
            <pc:docMk/>
            <pc:sldMk cId="757497994" sldId="276"/>
            <ac:spMk id="3" creationId="{854AF9C7-6693-4587-B62F-452D0AE9CFB2}"/>
          </ac:spMkLst>
        </pc:spChg>
        <pc:picChg chg="add mod">
          <ac:chgData name="Yi Xu (FA Talent)" userId="01bf0559-9efe-47ca-b93d-c2c46efa4517" providerId="ADAL" clId="{8CCCA802-7E46-4C62-968E-97804A77A3A4}" dt="2022-12-19T12:06:15.029" v="2127" actId="1076"/>
          <ac:picMkLst>
            <pc:docMk/>
            <pc:sldMk cId="757497994" sldId="276"/>
            <ac:picMk id="5" creationId="{626CA171-100C-4D3D-ABAE-C0E6133AB7C5}"/>
          </ac:picMkLst>
        </pc:picChg>
      </pc:sldChg>
      <pc:sldChg chg="addSp delSp modSp new mod">
        <pc:chgData name="Yi Xu (FA Talent)" userId="01bf0559-9efe-47ca-b93d-c2c46efa4517" providerId="ADAL" clId="{8CCCA802-7E46-4C62-968E-97804A77A3A4}" dt="2022-12-19T12:11:57.964" v="2164"/>
        <pc:sldMkLst>
          <pc:docMk/>
          <pc:sldMk cId="2293812923" sldId="277"/>
        </pc:sldMkLst>
        <pc:spChg chg="mod">
          <ac:chgData name="Yi Xu (FA Talent)" userId="01bf0559-9efe-47ca-b93d-c2c46efa4517" providerId="ADAL" clId="{8CCCA802-7E46-4C62-968E-97804A77A3A4}" dt="2022-12-19T12:09:44.281" v="2145" actId="20577"/>
          <ac:spMkLst>
            <pc:docMk/>
            <pc:sldMk cId="2293812923" sldId="277"/>
            <ac:spMk id="2" creationId="{58F98C42-635E-4157-BD29-7D28AA18DD09}"/>
          </ac:spMkLst>
        </pc:spChg>
        <pc:spChg chg="del">
          <ac:chgData name="Yi Xu (FA Talent)" userId="01bf0559-9efe-47ca-b93d-c2c46efa4517" providerId="ADAL" clId="{8CCCA802-7E46-4C62-968E-97804A77A3A4}" dt="2022-12-19T12:11:36.422" v="2161" actId="478"/>
          <ac:spMkLst>
            <pc:docMk/>
            <pc:sldMk cId="2293812923" sldId="277"/>
            <ac:spMk id="3" creationId="{C1DDBC5F-B33E-406C-B57F-49C209E360BD}"/>
          </ac:spMkLst>
        </pc:spChg>
        <pc:picChg chg="add mod">
          <ac:chgData name="Yi Xu (FA Talent)" userId="01bf0559-9efe-47ca-b93d-c2c46efa4517" providerId="ADAL" clId="{8CCCA802-7E46-4C62-968E-97804A77A3A4}" dt="2022-12-19T12:10:06.279" v="2152" actId="14100"/>
          <ac:picMkLst>
            <pc:docMk/>
            <pc:sldMk cId="2293812923" sldId="277"/>
            <ac:picMk id="5" creationId="{99C5626B-20C9-481F-B17F-765EBF0FECF0}"/>
          </ac:picMkLst>
        </pc:picChg>
        <pc:picChg chg="add del mod">
          <ac:chgData name="Yi Xu (FA Talent)" userId="01bf0559-9efe-47ca-b93d-c2c46efa4517" providerId="ADAL" clId="{8CCCA802-7E46-4C62-968E-97804A77A3A4}" dt="2022-12-19T12:11:57.964" v="2164"/>
          <ac:picMkLst>
            <pc:docMk/>
            <pc:sldMk cId="2293812923" sldId="277"/>
            <ac:picMk id="6" creationId="{3310CEC0-3A72-4CD1-A18D-84C674DA74B3}"/>
          </ac:picMkLst>
        </pc:picChg>
      </pc:sldChg>
      <pc:sldChg chg="addSp delSp modSp add mod">
        <pc:chgData name="Yi Xu (FA Talent)" userId="01bf0559-9efe-47ca-b93d-c2c46efa4517" providerId="ADAL" clId="{8CCCA802-7E46-4C62-968E-97804A77A3A4}" dt="2022-12-19T12:11:52.470" v="2162" actId="1076"/>
        <pc:sldMkLst>
          <pc:docMk/>
          <pc:sldMk cId="4274565664" sldId="278"/>
        </pc:sldMkLst>
        <pc:spChg chg="del">
          <ac:chgData name="Yi Xu (FA Talent)" userId="01bf0559-9efe-47ca-b93d-c2c46efa4517" providerId="ADAL" clId="{8CCCA802-7E46-4C62-968E-97804A77A3A4}" dt="2022-12-19T12:11:30.513" v="2160" actId="478"/>
          <ac:spMkLst>
            <pc:docMk/>
            <pc:sldMk cId="4274565664" sldId="278"/>
            <ac:spMk id="3" creationId="{C1DDBC5F-B33E-406C-B57F-49C209E360BD}"/>
          </ac:spMkLst>
        </pc:spChg>
        <pc:picChg chg="del mod">
          <ac:chgData name="Yi Xu (FA Talent)" userId="01bf0559-9efe-47ca-b93d-c2c46efa4517" providerId="ADAL" clId="{8CCCA802-7E46-4C62-968E-97804A77A3A4}" dt="2022-12-19T12:11:09.820" v="2155" actId="478"/>
          <ac:picMkLst>
            <pc:docMk/>
            <pc:sldMk cId="4274565664" sldId="278"/>
            <ac:picMk id="5" creationId="{99C5626B-20C9-481F-B17F-765EBF0FECF0}"/>
          </ac:picMkLst>
        </pc:picChg>
        <pc:picChg chg="add mod modCrop">
          <ac:chgData name="Yi Xu (FA Talent)" userId="01bf0559-9efe-47ca-b93d-c2c46efa4517" providerId="ADAL" clId="{8CCCA802-7E46-4C62-968E-97804A77A3A4}" dt="2022-12-19T12:11:52.470" v="2162" actId="1076"/>
          <ac:picMkLst>
            <pc:docMk/>
            <pc:sldMk cId="4274565664" sldId="278"/>
            <ac:picMk id="6" creationId="{6264A6BD-795E-4E5A-9AD3-2F81A797658F}"/>
          </ac:picMkLst>
        </pc:picChg>
      </pc:sldChg>
      <pc:sldChg chg="addSp delSp modSp add mod">
        <pc:chgData name="Yi Xu (FA Talent)" userId="01bf0559-9efe-47ca-b93d-c2c46efa4517" providerId="ADAL" clId="{8CCCA802-7E46-4C62-968E-97804A77A3A4}" dt="2022-12-19T12:14:45.886" v="2241" actId="1076"/>
        <pc:sldMkLst>
          <pc:docMk/>
          <pc:sldMk cId="1817743485" sldId="279"/>
        </pc:sldMkLst>
        <pc:spChg chg="mod">
          <ac:chgData name="Yi Xu (FA Talent)" userId="01bf0559-9efe-47ca-b93d-c2c46efa4517" providerId="ADAL" clId="{8CCCA802-7E46-4C62-968E-97804A77A3A4}" dt="2022-12-19T12:13:37.796" v="2223" actId="20577"/>
          <ac:spMkLst>
            <pc:docMk/>
            <pc:sldMk cId="1817743485" sldId="279"/>
            <ac:spMk id="2" creationId="{58F98C42-635E-4157-BD29-7D28AA18DD09}"/>
          </ac:spMkLst>
        </pc:spChg>
        <pc:spChg chg="add mod">
          <ac:chgData name="Yi Xu (FA Talent)" userId="01bf0559-9efe-47ca-b93d-c2c46efa4517" providerId="ADAL" clId="{8CCCA802-7E46-4C62-968E-97804A77A3A4}" dt="2022-12-19T12:13:57.936" v="2238" actId="113"/>
          <ac:spMkLst>
            <pc:docMk/>
            <pc:sldMk cId="1817743485" sldId="279"/>
            <ac:spMk id="5" creationId="{19391923-5956-4DC3-B30E-2371D2019AF7}"/>
          </ac:spMkLst>
        </pc:spChg>
        <pc:picChg chg="add mod modCrop">
          <ac:chgData name="Yi Xu (FA Talent)" userId="01bf0559-9efe-47ca-b93d-c2c46efa4517" providerId="ADAL" clId="{8CCCA802-7E46-4C62-968E-97804A77A3A4}" dt="2022-12-19T12:13:39.757" v="2224" actId="1076"/>
          <ac:picMkLst>
            <pc:docMk/>
            <pc:sldMk cId="1817743485" sldId="279"/>
            <ac:picMk id="4" creationId="{934B7846-9655-4A84-B5E8-E00F139DC8E9}"/>
          </ac:picMkLst>
        </pc:picChg>
        <pc:picChg chg="del mod">
          <ac:chgData name="Yi Xu (FA Talent)" userId="01bf0559-9efe-47ca-b93d-c2c46efa4517" providerId="ADAL" clId="{8CCCA802-7E46-4C62-968E-97804A77A3A4}" dt="2022-12-19T12:12:28.407" v="2167" actId="478"/>
          <ac:picMkLst>
            <pc:docMk/>
            <pc:sldMk cId="1817743485" sldId="279"/>
            <ac:picMk id="6" creationId="{6264A6BD-795E-4E5A-9AD3-2F81A797658F}"/>
          </ac:picMkLst>
        </pc:picChg>
        <pc:picChg chg="add mod">
          <ac:chgData name="Yi Xu (FA Talent)" userId="01bf0559-9efe-47ca-b93d-c2c46efa4517" providerId="ADAL" clId="{8CCCA802-7E46-4C62-968E-97804A77A3A4}" dt="2022-12-19T12:14:45.886" v="2241" actId="1076"/>
          <ac:picMkLst>
            <pc:docMk/>
            <pc:sldMk cId="1817743485" sldId="279"/>
            <ac:picMk id="8" creationId="{F0B8A8C0-8982-4BF4-8FD1-B0E57AEF5275}"/>
          </ac:picMkLst>
        </pc:picChg>
      </pc:sldChg>
      <pc:sldChg chg="addSp delSp modSp new mod modNotesTx">
        <pc:chgData name="Yi Xu (FA Talent)" userId="01bf0559-9efe-47ca-b93d-c2c46efa4517" providerId="ADAL" clId="{8CCCA802-7E46-4C62-968E-97804A77A3A4}" dt="2022-12-20T09:27:21.824" v="5780" actId="20577"/>
        <pc:sldMkLst>
          <pc:docMk/>
          <pc:sldMk cId="2187460135" sldId="280"/>
        </pc:sldMkLst>
        <pc:spChg chg="mod">
          <ac:chgData name="Yi Xu (FA Talent)" userId="01bf0559-9efe-47ca-b93d-c2c46efa4517" providerId="ADAL" clId="{8CCCA802-7E46-4C62-968E-97804A77A3A4}" dt="2022-12-20T08:35:27.987" v="4199" actId="20577"/>
          <ac:spMkLst>
            <pc:docMk/>
            <pc:sldMk cId="2187460135" sldId="280"/>
            <ac:spMk id="2" creationId="{151D20C2-E640-43C2-BAF1-AF3DEA301350}"/>
          </ac:spMkLst>
        </pc:spChg>
        <pc:spChg chg="mod">
          <ac:chgData name="Yi Xu (FA Talent)" userId="01bf0559-9efe-47ca-b93d-c2c46efa4517" providerId="ADAL" clId="{8CCCA802-7E46-4C62-968E-97804A77A3A4}" dt="2022-12-20T08:18:53.905" v="3712" actId="20577"/>
          <ac:spMkLst>
            <pc:docMk/>
            <pc:sldMk cId="2187460135" sldId="280"/>
            <ac:spMk id="3" creationId="{4625F629-F9F7-4316-BFE0-E4ADCA747BAA}"/>
          </ac:spMkLst>
        </pc:spChg>
        <pc:spChg chg="add del mod">
          <ac:chgData name="Yi Xu (FA Talent)" userId="01bf0559-9efe-47ca-b93d-c2c46efa4517" providerId="ADAL" clId="{8CCCA802-7E46-4C62-968E-97804A77A3A4}" dt="2022-12-20T08:13:44.399" v="3564" actId="478"/>
          <ac:spMkLst>
            <pc:docMk/>
            <pc:sldMk cId="2187460135" sldId="280"/>
            <ac:spMk id="6" creationId="{D9C06610-D7C6-4251-94D8-6BC3D866CD74}"/>
          </ac:spMkLst>
        </pc:spChg>
        <pc:spChg chg="add mod">
          <ac:chgData name="Yi Xu (FA Talent)" userId="01bf0559-9efe-47ca-b93d-c2c46efa4517" providerId="ADAL" clId="{8CCCA802-7E46-4C62-968E-97804A77A3A4}" dt="2022-12-20T08:11:49.860" v="3558" actId="1076"/>
          <ac:spMkLst>
            <pc:docMk/>
            <pc:sldMk cId="2187460135" sldId="280"/>
            <ac:spMk id="7" creationId="{5DE2D846-74D8-4779-A317-9DE128984CE0}"/>
          </ac:spMkLst>
        </pc:spChg>
        <pc:spChg chg="add mod">
          <ac:chgData name="Yi Xu (FA Talent)" userId="01bf0559-9efe-47ca-b93d-c2c46efa4517" providerId="ADAL" clId="{8CCCA802-7E46-4C62-968E-97804A77A3A4}" dt="2022-12-20T08:19:34.941" v="3737" actId="1076"/>
          <ac:spMkLst>
            <pc:docMk/>
            <pc:sldMk cId="2187460135" sldId="280"/>
            <ac:spMk id="10" creationId="{6EF0A94E-6FE3-4766-89CF-1B1B799F9C0A}"/>
          </ac:spMkLst>
        </pc:spChg>
        <pc:picChg chg="add del mod">
          <ac:chgData name="Yi Xu (FA Talent)" userId="01bf0559-9efe-47ca-b93d-c2c46efa4517" providerId="ADAL" clId="{8CCCA802-7E46-4C62-968E-97804A77A3A4}" dt="2022-12-20T08:13:42.237" v="3563" actId="478"/>
          <ac:picMkLst>
            <pc:docMk/>
            <pc:sldMk cId="2187460135" sldId="280"/>
            <ac:picMk id="5" creationId="{F4450808-0A56-4501-89E7-F8D49E2B1180}"/>
          </ac:picMkLst>
        </pc:picChg>
        <pc:picChg chg="add mod">
          <ac:chgData name="Yi Xu (FA Talent)" userId="01bf0559-9efe-47ca-b93d-c2c46efa4517" providerId="ADAL" clId="{8CCCA802-7E46-4C62-968E-97804A77A3A4}" dt="2022-12-20T08:19:04.509" v="3714" actId="1076"/>
          <ac:picMkLst>
            <pc:docMk/>
            <pc:sldMk cId="2187460135" sldId="280"/>
            <ac:picMk id="9" creationId="{08CB66B9-6C79-42FE-96D2-38D11F304729}"/>
          </ac:picMkLst>
        </pc:picChg>
      </pc:sldChg>
      <pc:sldChg chg="addSp modSp new mod modNotesTx">
        <pc:chgData name="Yi Xu (FA Talent)" userId="01bf0559-9efe-47ca-b93d-c2c46efa4517" providerId="ADAL" clId="{8CCCA802-7E46-4C62-968E-97804A77A3A4}" dt="2022-12-21T02:51:57.583" v="6977" actId="113"/>
        <pc:sldMkLst>
          <pc:docMk/>
          <pc:sldMk cId="89352444" sldId="281"/>
        </pc:sldMkLst>
        <pc:spChg chg="mod">
          <ac:chgData name="Yi Xu (FA Talent)" userId="01bf0559-9efe-47ca-b93d-c2c46efa4517" providerId="ADAL" clId="{8CCCA802-7E46-4C62-968E-97804A77A3A4}" dt="2022-12-20T11:50:03.174" v="5908" actId="20577"/>
          <ac:spMkLst>
            <pc:docMk/>
            <pc:sldMk cId="89352444" sldId="281"/>
            <ac:spMk id="2" creationId="{83B969F3-2D96-427B-ABAE-71BC5D22921A}"/>
          </ac:spMkLst>
        </pc:spChg>
        <pc:spChg chg="mod">
          <ac:chgData name="Yi Xu (FA Talent)" userId="01bf0559-9efe-47ca-b93d-c2c46efa4517" providerId="ADAL" clId="{8CCCA802-7E46-4C62-968E-97804A77A3A4}" dt="2022-12-21T02:51:57.583" v="6977" actId="113"/>
          <ac:spMkLst>
            <pc:docMk/>
            <pc:sldMk cId="89352444" sldId="281"/>
            <ac:spMk id="3" creationId="{753201DC-B084-4163-A7FA-BBAFD98E298B}"/>
          </ac:spMkLst>
        </pc:spChg>
        <pc:spChg chg="add mod">
          <ac:chgData name="Yi Xu (FA Talent)" userId="01bf0559-9efe-47ca-b93d-c2c46efa4517" providerId="ADAL" clId="{8CCCA802-7E46-4C62-968E-97804A77A3A4}" dt="2022-12-20T11:50:22.990" v="5912" actId="14100"/>
          <ac:spMkLst>
            <pc:docMk/>
            <pc:sldMk cId="89352444" sldId="281"/>
            <ac:spMk id="4" creationId="{6BD2034A-6F84-471F-83CC-C3E4371BEB8A}"/>
          </ac:spMkLst>
        </pc:spChg>
        <pc:spChg chg="add mod">
          <ac:chgData name="Yi Xu (FA Talent)" userId="01bf0559-9efe-47ca-b93d-c2c46efa4517" providerId="ADAL" clId="{8CCCA802-7E46-4C62-968E-97804A77A3A4}" dt="2022-12-20T11:51:30.495" v="5966" actId="20577"/>
          <ac:spMkLst>
            <pc:docMk/>
            <pc:sldMk cId="89352444" sldId="281"/>
            <ac:spMk id="5" creationId="{BEF59A39-AB40-47BA-B40B-EE7732D98B38}"/>
          </ac:spMkLst>
        </pc:spChg>
        <pc:spChg chg="add mod">
          <ac:chgData name="Yi Xu (FA Talent)" userId="01bf0559-9efe-47ca-b93d-c2c46efa4517" providerId="ADAL" clId="{8CCCA802-7E46-4C62-968E-97804A77A3A4}" dt="2022-12-20T11:51:43.626" v="5972" actId="1076"/>
          <ac:spMkLst>
            <pc:docMk/>
            <pc:sldMk cId="89352444" sldId="281"/>
            <ac:spMk id="6" creationId="{A56951DB-71E5-4070-BB83-990EBEAFEEE7}"/>
          </ac:spMkLst>
        </pc:spChg>
        <pc:spChg chg="add mod">
          <ac:chgData name="Yi Xu (FA Talent)" userId="01bf0559-9efe-47ca-b93d-c2c46efa4517" providerId="ADAL" clId="{8CCCA802-7E46-4C62-968E-97804A77A3A4}" dt="2022-12-20T11:52:04.052" v="5975" actId="14100"/>
          <ac:spMkLst>
            <pc:docMk/>
            <pc:sldMk cId="89352444" sldId="281"/>
            <ac:spMk id="7" creationId="{32E71897-0DCA-4DC2-8BB5-197471834989}"/>
          </ac:spMkLst>
        </pc:spChg>
        <pc:spChg chg="add mod">
          <ac:chgData name="Yi Xu (FA Talent)" userId="01bf0559-9efe-47ca-b93d-c2c46efa4517" providerId="ADAL" clId="{8CCCA802-7E46-4C62-968E-97804A77A3A4}" dt="2022-12-20T11:52:27.529" v="5980" actId="1076"/>
          <ac:spMkLst>
            <pc:docMk/>
            <pc:sldMk cId="89352444" sldId="281"/>
            <ac:spMk id="8" creationId="{0B6B9250-2EA0-4728-85EC-4DCAE7DFA572}"/>
          </ac:spMkLst>
        </pc:spChg>
        <pc:spChg chg="add mod">
          <ac:chgData name="Yi Xu (FA Talent)" userId="01bf0559-9efe-47ca-b93d-c2c46efa4517" providerId="ADAL" clId="{8CCCA802-7E46-4C62-968E-97804A77A3A4}" dt="2022-12-20T11:52:45.344" v="5991" actId="1076"/>
          <ac:spMkLst>
            <pc:docMk/>
            <pc:sldMk cId="89352444" sldId="281"/>
            <ac:spMk id="9" creationId="{8B1753B7-03D1-4BE9-B5A2-341E07FDE3D1}"/>
          </ac:spMkLst>
        </pc:spChg>
        <pc:spChg chg="add mod">
          <ac:chgData name="Yi Xu (FA Talent)" userId="01bf0559-9efe-47ca-b93d-c2c46efa4517" providerId="ADAL" clId="{8CCCA802-7E46-4C62-968E-97804A77A3A4}" dt="2022-12-20T11:53:03.518" v="6001" actId="1076"/>
          <ac:spMkLst>
            <pc:docMk/>
            <pc:sldMk cId="89352444" sldId="281"/>
            <ac:spMk id="10" creationId="{41A25FAF-A46E-437E-AB58-3E8F1E867F61}"/>
          </ac:spMkLst>
        </pc:spChg>
        <pc:spChg chg="add mod">
          <ac:chgData name="Yi Xu (FA Talent)" userId="01bf0559-9efe-47ca-b93d-c2c46efa4517" providerId="ADAL" clId="{8CCCA802-7E46-4C62-968E-97804A77A3A4}" dt="2022-12-20T11:53:23.149" v="6003" actId="1076"/>
          <ac:spMkLst>
            <pc:docMk/>
            <pc:sldMk cId="89352444" sldId="281"/>
            <ac:spMk id="11" creationId="{3B5418D6-FA2E-4ED6-8AA6-D7120E7468A9}"/>
          </ac:spMkLst>
        </pc:spChg>
        <pc:spChg chg="add mod">
          <ac:chgData name="Yi Xu (FA Talent)" userId="01bf0559-9efe-47ca-b93d-c2c46efa4517" providerId="ADAL" clId="{8CCCA802-7E46-4C62-968E-97804A77A3A4}" dt="2022-12-20T11:53:39.806" v="6016" actId="1076"/>
          <ac:spMkLst>
            <pc:docMk/>
            <pc:sldMk cId="89352444" sldId="281"/>
            <ac:spMk id="12" creationId="{481EC19A-F282-4C12-802E-09D8833153B1}"/>
          </ac:spMkLst>
        </pc:sp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4147862110" sldId="281"/>
        </pc:sldMkLst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1689437677" sldId="282"/>
        </pc:sldMkLst>
      </pc:sldChg>
      <pc:sldChg chg="delSp modSp add mod modNotesTx">
        <pc:chgData name="Yi Xu (FA Talent)" userId="01bf0559-9efe-47ca-b93d-c2c46efa4517" providerId="ADAL" clId="{8CCCA802-7E46-4C62-968E-97804A77A3A4}" dt="2022-12-20T09:09:55.011" v="5549" actId="20577"/>
        <pc:sldMkLst>
          <pc:docMk/>
          <pc:sldMk cId="4233250805" sldId="282"/>
        </pc:sldMkLst>
        <pc:spChg chg="mod">
          <ac:chgData name="Yi Xu (FA Talent)" userId="01bf0559-9efe-47ca-b93d-c2c46efa4517" providerId="ADAL" clId="{8CCCA802-7E46-4C62-968E-97804A77A3A4}" dt="2022-12-20T08:35:32.305" v="4202" actId="20577"/>
          <ac:spMkLst>
            <pc:docMk/>
            <pc:sldMk cId="4233250805" sldId="282"/>
            <ac:spMk id="2" creationId="{151D20C2-E640-43C2-BAF1-AF3DEA301350}"/>
          </ac:spMkLst>
        </pc:spChg>
        <pc:spChg chg="mod">
          <ac:chgData name="Yi Xu (FA Talent)" userId="01bf0559-9efe-47ca-b93d-c2c46efa4517" providerId="ADAL" clId="{8CCCA802-7E46-4C62-968E-97804A77A3A4}" dt="2022-12-20T09:01:51.101" v="4801" actId="20577"/>
          <ac:spMkLst>
            <pc:docMk/>
            <pc:sldMk cId="4233250805" sldId="282"/>
            <ac:spMk id="3" creationId="{4625F629-F9F7-4316-BFE0-E4ADCA747BAA}"/>
          </ac:spMkLst>
        </pc:spChg>
        <pc:spChg chg="mod">
          <ac:chgData name="Yi Xu (FA Talent)" userId="01bf0559-9efe-47ca-b93d-c2c46efa4517" providerId="ADAL" clId="{8CCCA802-7E46-4C62-968E-97804A77A3A4}" dt="2022-12-20T08:35:15.838" v="4196" actId="1036"/>
          <ac:spMkLst>
            <pc:docMk/>
            <pc:sldMk cId="4233250805" sldId="282"/>
            <ac:spMk id="6" creationId="{D9C06610-D7C6-4251-94D8-6BC3D866CD74}"/>
          </ac:spMkLst>
        </pc:spChg>
        <pc:picChg chg="mod">
          <ac:chgData name="Yi Xu (FA Talent)" userId="01bf0559-9efe-47ca-b93d-c2c46efa4517" providerId="ADAL" clId="{8CCCA802-7E46-4C62-968E-97804A77A3A4}" dt="2022-12-20T08:34:57.876" v="4192" actId="1076"/>
          <ac:picMkLst>
            <pc:docMk/>
            <pc:sldMk cId="4233250805" sldId="282"/>
            <ac:picMk id="5" creationId="{F4450808-0A56-4501-89E7-F8D49E2B1180}"/>
          </ac:picMkLst>
        </pc:picChg>
        <pc:picChg chg="del">
          <ac:chgData name="Yi Xu (FA Talent)" userId="01bf0559-9efe-47ca-b93d-c2c46efa4517" providerId="ADAL" clId="{8CCCA802-7E46-4C62-968E-97804A77A3A4}" dt="2022-12-20T08:20:12.889" v="3740" actId="478"/>
          <ac:picMkLst>
            <pc:docMk/>
            <pc:sldMk cId="4233250805" sldId="282"/>
            <ac:picMk id="9" creationId="{08CB66B9-6C79-42FE-96D2-38D11F304729}"/>
          </ac:picMkLst>
        </pc:picChg>
      </pc:sldChg>
      <pc:sldChg chg="delSp modSp add del mod modNotesTx">
        <pc:chgData name="Yi Xu (FA Talent)" userId="01bf0559-9efe-47ca-b93d-c2c46efa4517" providerId="ADAL" clId="{8CCCA802-7E46-4C62-968E-97804A77A3A4}" dt="2022-12-20T09:19:40.681" v="5721" actId="47"/>
        <pc:sldMkLst>
          <pc:docMk/>
          <pc:sldMk cId="1681659497" sldId="283"/>
        </pc:sldMkLst>
        <pc:spChg chg="mod">
          <ac:chgData name="Yi Xu (FA Talent)" userId="01bf0559-9efe-47ca-b93d-c2c46efa4517" providerId="ADAL" clId="{8CCCA802-7E46-4C62-968E-97804A77A3A4}" dt="2022-12-20T09:16:10.482" v="5552" actId="27636"/>
          <ac:spMkLst>
            <pc:docMk/>
            <pc:sldMk cId="1681659497" sldId="283"/>
            <ac:spMk id="3" creationId="{4625F629-F9F7-4316-BFE0-E4ADCA747BAA}"/>
          </ac:spMkLst>
        </pc:spChg>
        <pc:spChg chg="del">
          <ac:chgData name="Yi Xu (FA Talent)" userId="01bf0559-9efe-47ca-b93d-c2c46efa4517" providerId="ADAL" clId="{8CCCA802-7E46-4C62-968E-97804A77A3A4}" dt="2022-12-20T09:16:17.708" v="5554" actId="478"/>
          <ac:spMkLst>
            <pc:docMk/>
            <pc:sldMk cId="1681659497" sldId="283"/>
            <ac:spMk id="6" creationId="{D9C06610-D7C6-4251-94D8-6BC3D866CD74}"/>
          </ac:spMkLst>
        </pc:spChg>
        <pc:picChg chg="del">
          <ac:chgData name="Yi Xu (FA Talent)" userId="01bf0559-9efe-47ca-b93d-c2c46efa4517" providerId="ADAL" clId="{8CCCA802-7E46-4C62-968E-97804A77A3A4}" dt="2022-12-20T09:16:11.870" v="5553" actId="478"/>
          <ac:picMkLst>
            <pc:docMk/>
            <pc:sldMk cId="1681659497" sldId="283"/>
            <ac:picMk id="5" creationId="{F4450808-0A56-4501-89E7-F8D49E2B1180}"/>
          </ac:picMkLst>
        </pc:pic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1966317255" sldId="283"/>
        </pc:sldMkLst>
      </pc:sldChg>
      <pc:sldChg chg="addSp delSp modSp add mod modNotesTx">
        <pc:chgData name="Yi Xu (FA Talent)" userId="01bf0559-9efe-47ca-b93d-c2c46efa4517" providerId="ADAL" clId="{8CCCA802-7E46-4C62-968E-97804A77A3A4}" dt="2022-12-20T09:25:36.680" v="5764" actId="20577"/>
        <pc:sldMkLst>
          <pc:docMk/>
          <pc:sldMk cId="3289825534" sldId="283"/>
        </pc:sldMkLst>
        <pc:spChg chg="mod">
          <ac:chgData name="Yi Xu (FA Talent)" userId="01bf0559-9efe-47ca-b93d-c2c46efa4517" providerId="ADAL" clId="{8CCCA802-7E46-4C62-968E-97804A77A3A4}" dt="2022-12-20T09:25:23.646" v="5740" actId="20577"/>
          <ac:spMkLst>
            <pc:docMk/>
            <pc:sldMk cId="3289825534" sldId="283"/>
            <ac:spMk id="3" creationId="{4625F629-F9F7-4316-BFE0-E4ADCA747BAA}"/>
          </ac:spMkLst>
        </pc:spChg>
        <pc:spChg chg="del">
          <ac:chgData name="Yi Xu (FA Talent)" userId="01bf0559-9efe-47ca-b93d-c2c46efa4517" providerId="ADAL" clId="{8CCCA802-7E46-4C62-968E-97804A77A3A4}" dt="2022-12-20T09:25:13.350" v="5726" actId="478"/>
          <ac:spMkLst>
            <pc:docMk/>
            <pc:sldMk cId="3289825534" sldId="283"/>
            <ac:spMk id="6" creationId="{D9C06610-D7C6-4251-94D8-6BC3D866CD74}"/>
          </ac:spMkLst>
        </pc:spChg>
        <pc:picChg chg="del">
          <ac:chgData name="Yi Xu (FA Talent)" userId="01bf0559-9efe-47ca-b93d-c2c46efa4517" providerId="ADAL" clId="{8CCCA802-7E46-4C62-968E-97804A77A3A4}" dt="2022-12-20T09:25:10.844" v="5725" actId="478"/>
          <ac:picMkLst>
            <pc:docMk/>
            <pc:sldMk cId="3289825534" sldId="283"/>
            <ac:picMk id="5" creationId="{F4450808-0A56-4501-89E7-F8D49E2B1180}"/>
          </ac:picMkLst>
        </pc:picChg>
        <pc:picChg chg="add mod">
          <ac:chgData name="Yi Xu (FA Talent)" userId="01bf0559-9efe-47ca-b93d-c2c46efa4517" providerId="ADAL" clId="{8CCCA802-7E46-4C62-968E-97804A77A3A4}" dt="2022-12-20T09:25:19.500" v="5729" actId="14100"/>
          <ac:picMkLst>
            <pc:docMk/>
            <pc:sldMk cId="3289825534" sldId="283"/>
            <ac:picMk id="8" creationId="{49333EBF-F16F-475A-999F-0E12A310E27E}"/>
          </ac:picMkLst>
        </pc:picChg>
      </pc:sldChg>
      <pc:sldChg chg="addSp delSp modSp add mod modNotesTx">
        <pc:chgData name="Yi Xu (FA Talent)" userId="01bf0559-9efe-47ca-b93d-c2c46efa4517" providerId="ADAL" clId="{8CCCA802-7E46-4C62-968E-97804A77A3A4}" dt="2022-12-21T02:31:53.716" v="6971" actId="20577"/>
        <pc:sldMkLst>
          <pc:docMk/>
          <pc:sldMk cId="1513988387" sldId="284"/>
        </pc:sldMkLst>
        <pc:spChg chg="add mod">
          <ac:chgData name="Yi Xu (FA Talent)" userId="01bf0559-9efe-47ca-b93d-c2c46efa4517" providerId="ADAL" clId="{8CCCA802-7E46-4C62-968E-97804A77A3A4}" dt="2022-12-21T02:19:09.771" v="6707" actId="1076"/>
          <ac:spMkLst>
            <pc:docMk/>
            <pc:sldMk cId="1513988387" sldId="284"/>
            <ac:spMk id="3" creationId="{49F22170-C62E-46D8-B034-768FF930F572}"/>
          </ac:spMkLst>
        </pc:spChg>
        <pc:spChg chg="del mod">
          <ac:chgData name="Yi Xu (FA Talent)" userId="01bf0559-9efe-47ca-b93d-c2c46efa4517" providerId="ADAL" clId="{8CCCA802-7E46-4C62-968E-97804A77A3A4}" dt="2022-12-20T12:48:12.038" v="6640" actId="22"/>
          <ac:spMkLst>
            <pc:docMk/>
            <pc:sldMk cId="1513988387" sldId="284"/>
            <ac:spMk id="3" creationId="{753201DC-B084-4163-A7FA-BBAFD98E298B}"/>
          </ac:spMkLst>
        </pc:spChg>
        <pc:spChg chg="add mod">
          <ac:chgData name="Yi Xu (FA Talent)" userId="01bf0559-9efe-47ca-b93d-c2c46efa4517" providerId="ADAL" clId="{8CCCA802-7E46-4C62-968E-97804A77A3A4}" dt="2022-12-21T02:04:14.361" v="6690" actId="14100"/>
          <ac:spMkLst>
            <pc:docMk/>
            <pc:sldMk cId="1513988387" sldId="284"/>
            <ac:spMk id="13" creationId="{30EE2B8E-E90C-4B1A-8D3D-E7BE4A51E220}"/>
          </ac:spMkLst>
        </pc:spChg>
        <pc:spChg chg="add mod">
          <ac:chgData name="Yi Xu (FA Talent)" userId="01bf0559-9efe-47ca-b93d-c2c46efa4517" providerId="ADAL" clId="{8CCCA802-7E46-4C62-968E-97804A77A3A4}" dt="2022-12-21T02:23:38.799" v="6741" actId="20577"/>
          <ac:spMkLst>
            <pc:docMk/>
            <pc:sldMk cId="1513988387" sldId="284"/>
            <ac:spMk id="17" creationId="{1142561C-C021-4EE8-A554-58DCA9AE55F3}"/>
          </ac:spMkLst>
        </pc:spChg>
        <pc:picChg chg="add mod ord">
          <ac:chgData name="Yi Xu (FA Talent)" userId="01bf0559-9efe-47ca-b93d-c2c46efa4517" providerId="ADAL" clId="{8CCCA802-7E46-4C62-968E-97804A77A3A4}" dt="2022-12-20T12:48:22.203" v="6643" actId="1076"/>
          <ac:picMkLst>
            <pc:docMk/>
            <pc:sldMk cId="1513988387" sldId="284"/>
            <ac:picMk id="14" creationId="{670BD210-B9B9-48FD-ADE0-E0FBF9DC296B}"/>
          </ac:picMkLst>
        </pc:picChg>
        <pc:picChg chg="add mod">
          <ac:chgData name="Yi Xu (FA Talent)" userId="01bf0559-9efe-47ca-b93d-c2c46efa4517" providerId="ADAL" clId="{8CCCA802-7E46-4C62-968E-97804A77A3A4}" dt="2022-12-21T02:18:58.702" v="6706" actId="1076"/>
          <ac:picMkLst>
            <pc:docMk/>
            <pc:sldMk cId="1513988387" sldId="284"/>
            <ac:picMk id="16" creationId="{C35ADEA4-CB02-4FDE-8349-C4F79634F92B}"/>
          </ac:picMkLst>
        </pc:pic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2669821482" sldId="284"/>
        </pc:sldMkLst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2426307979" sldId="285"/>
        </pc:sldMkLst>
      </pc:sldChg>
      <pc:sldChg chg="addSp modSp new mod">
        <pc:chgData name="Yi Xu (FA Talent)" userId="01bf0559-9efe-47ca-b93d-c2c46efa4517" providerId="ADAL" clId="{8CCCA802-7E46-4C62-968E-97804A77A3A4}" dt="2022-12-21T03:28:17.072" v="7899" actId="1076"/>
        <pc:sldMkLst>
          <pc:docMk/>
          <pc:sldMk cId="3020800102" sldId="285"/>
        </pc:sldMkLst>
        <pc:spChg chg="mod">
          <ac:chgData name="Yi Xu (FA Talent)" userId="01bf0559-9efe-47ca-b93d-c2c46efa4517" providerId="ADAL" clId="{8CCCA802-7E46-4C62-968E-97804A77A3A4}" dt="2022-12-21T02:03:47.545" v="6687" actId="20577"/>
          <ac:spMkLst>
            <pc:docMk/>
            <pc:sldMk cId="3020800102" sldId="285"/>
            <ac:spMk id="2" creationId="{AA459EB4-B6B8-4AFA-AA50-F306EA0F8B69}"/>
          </ac:spMkLst>
        </pc:spChg>
        <pc:spChg chg="mod">
          <ac:chgData name="Yi Xu (FA Talent)" userId="01bf0559-9efe-47ca-b93d-c2c46efa4517" providerId="ADAL" clId="{8CCCA802-7E46-4C62-968E-97804A77A3A4}" dt="2022-12-21T03:28:04.029" v="7893" actId="20577"/>
          <ac:spMkLst>
            <pc:docMk/>
            <pc:sldMk cId="3020800102" sldId="285"/>
            <ac:spMk id="3" creationId="{85AE179F-E486-4789-B967-5488A50C073D}"/>
          </ac:spMkLst>
        </pc:spChg>
        <pc:picChg chg="add mod">
          <ac:chgData name="Yi Xu (FA Talent)" userId="01bf0559-9efe-47ca-b93d-c2c46efa4517" providerId="ADAL" clId="{8CCCA802-7E46-4C62-968E-97804A77A3A4}" dt="2022-12-21T03:28:17.072" v="7899" actId="1076"/>
          <ac:picMkLst>
            <pc:docMk/>
            <pc:sldMk cId="3020800102" sldId="285"/>
            <ac:picMk id="5" creationId="{3D431C5E-5D9C-49CB-89AB-B9A6F348640F}"/>
          </ac:picMkLst>
        </pc:pic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835795056" sldId="286"/>
        </pc:sldMkLst>
      </pc:sldChg>
      <pc:sldChg chg="addSp delSp modSp add mod">
        <pc:chgData name="Yi Xu (FA Talent)" userId="01bf0559-9efe-47ca-b93d-c2c46efa4517" providerId="ADAL" clId="{8CCCA802-7E46-4C62-968E-97804A77A3A4}" dt="2022-12-21T03:32:25.131" v="7904"/>
        <pc:sldMkLst>
          <pc:docMk/>
          <pc:sldMk cId="2910298563" sldId="286"/>
        </pc:sldMkLst>
        <pc:spChg chg="mod">
          <ac:chgData name="Yi Xu (FA Talent)" userId="01bf0559-9efe-47ca-b93d-c2c46efa4517" providerId="ADAL" clId="{8CCCA802-7E46-4C62-968E-97804A77A3A4}" dt="2022-12-21T03:18:35.895" v="7730"/>
          <ac:spMkLst>
            <pc:docMk/>
            <pc:sldMk cId="2910298563" sldId="286"/>
            <ac:spMk id="2" creationId="{8AB6C8EB-8CD8-87C7-4213-F9ABFC852EE0}"/>
          </ac:spMkLst>
        </pc:spChg>
        <pc:spChg chg="add mod">
          <ac:chgData name="Yi Xu (FA Talent)" userId="01bf0559-9efe-47ca-b93d-c2c46efa4517" providerId="ADAL" clId="{8CCCA802-7E46-4C62-968E-97804A77A3A4}" dt="2022-12-21T03:05:42.096" v="7442" actId="1076"/>
          <ac:spMkLst>
            <pc:docMk/>
            <pc:sldMk cId="2910298563" sldId="286"/>
            <ac:spMk id="3" creationId="{FE61F933-9BBF-42ED-8662-E7CBD7ADAC78}"/>
          </ac:spMkLst>
        </pc:spChg>
        <pc:spChg chg="add mod">
          <ac:chgData name="Yi Xu (FA Talent)" userId="01bf0559-9efe-47ca-b93d-c2c46efa4517" providerId="ADAL" clId="{8CCCA802-7E46-4C62-968E-97804A77A3A4}" dt="2022-12-21T03:06:45.201" v="7457" actId="207"/>
          <ac:spMkLst>
            <pc:docMk/>
            <pc:sldMk cId="2910298563" sldId="286"/>
            <ac:spMk id="4" creationId="{F44B3463-A568-405B-9326-A87BEE2CF485}"/>
          </ac:spMkLst>
        </pc:spChg>
        <pc:spChg chg="add mod">
          <ac:chgData name="Yi Xu (FA Talent)" userId="01bf0559-9efe-47ca-b93d-c2c46efa4517" providerId="ADAL" clId="{8CCCA802-7E46-4C62-968E-97804A77A3A4}" dt="2022-12-21T03:05:42.096" v="7442" actId="1076"/>
          <ac:spMkLst>
            <pc:docMk/>
            <pc:sldMk cId="2910298563" sldId="286"/>
            <ac:spMk id="5" creationId="{F11534BC-6CE2-44B0-B273-F10F83DE0F22}"/>
          </ac:spMkLst>
        </pc:spChg>
        <pc:spChg chg="add mod">
          <ac:chgData name="Yi Xu (FA Talent)" userId="01bf0559-9efe-47ca-b93d-c2c46efa4517" providerId="ADAL" clId="{8CCCA802-7E46-4C62-968E-97804A77A3A4}" dt="2022-12-21T03:05:42.096" v="7442" actId="1076"/>
          <ac:spMkLst>
            <pc:docMk/>
            <pc:sldMk cId="2910298563" sldId="286"/>
            <ac:spMk id="6" creationId="{9EB18184-C6EF-41E1-97FF-049615E9AD2D}"/>
          </ac:spMkLst>
        </pc:spChg>
        <pc:spChg chg="mod">
          <ac:chgData name="Yi Xu (FA Talent)" userId="01bf0559-9efe-47ca-b93d-c2c46efa4517" providerId="ADAL" clId="{8CCCA802-7E46-4C62-968E-97804A77A3A4}" dt="2022-12-21T03:21:08.051" v="7755"/>
          <ac:spMkLst>
            <pc:docMk/>
            <pc:sldMk cId="2910298563" sldId="286"/>
            <ac:spMk id="7" creationId="{BC998FCF-9602-29C5-73D7-0BC1F5470499}"/>
          </ac:spMkLst>
        </pc:spChg>
        <pc:spChg chg="add mod">
          <ac:chgData name="Yi Xu (FA Talent)" userId="01bf0559-9efe-47ca-b93d-c2c46efa4517" providerId="ADAL" clId="{8CCCA802-7E46-4C62-968E-97804A77A3A4}" dt="2022-12-21T03:05:42.096" v="7442" actId="1076"/>
          <ac:spMkLst>
            <pc:docMk/>
            <pc:sldMk cId="2910298563" sldId="286"/>
            <ac:spMk id="8" creationId="{E98E7C43-DC90-467F-ACC0-B345E9D68C22}"/>
          </ac:spMkLst>
        </pc:spChg>
        <pc:spChg chg="add del mod">
          <ac:chgData name="Yi Xu (FA Talent)" userId="01bf0559-9efe-47ca-b93d-c2c46efa4517" providerId="ADAL" clId="{8CCCA802-7E46-4C62-968E-97804A77A3A4}" dt="2022-12-21T03:04:06.760" v="7211"/>
          <ac:spMkLst>
            <pc:docMk/>
            <pc:sldMk cId="2910298563" sldId="286"/>
            <ac:spMk id="9" creationId="{B2974D79-05D9-46A3-9307-EFC3EB042370}"/>
          </ac:spMkLst>
        </pc:spChg>
        <pc:spChg chg="add mod">
          <ac:chgData name="Yi Xu (FA Talent)" userId="01bf0559-9efe-47ca-b93d-c2c46efa4517" providerId="ADAL" clId="{8CCCA802-7E46-4C62-968E-97804A77A3A4}" dt="2022-12-21T03:05:46.090" v="7444" actId="1076"/>
          <ac:spMkLst>
            <pc:docMk/>
            <pc:sldMk cId="2910298563" sldId="286"/>
            <ac:spMk id="10" creationId="{613A5437-3D5F-4A15-B2B6-FBC6F9A5C79C}"/>
          </ac:spMkLst>
        </pc:spChg>
        <pc:spChg chg="add mod">
          <ac:chgData name="Yi Xu (FA Talent)" userId="01bf0559-9efe-47ca-b93d-c2c46efa4517" providerId="ADAL" clId="{8CCCA802-7E46-4C62-968E-97804A77A3A4}" dt="2022-12-21T03:05:50.972" v="7446" actId="1076"/>
          <ac:spMkLst>
            <pc:docMk/>
            <pc:sldMk cId="2910298563" sldId="286"/>
            <ac:spMk id="11" creationId="{E24191DE-7082-40CB-8A24-64B00C3AD773}"/>
          </ac:spMkLst>
        </pc:spChg>
        <pc:spChg chg="add mod">
          <ac:chgData name="Yi Xu (FA Talent)" userId="01bf0559-9efe-47ca-b93d-c2c46efa4517" providerId="ADAL" clId="{8CCCA802-7E46-4C62-968E-97804A77A3A4}" dt="2022-12-21T03:05:48.979" v="7445" actId="1076"/>
          <ac:spMkLst>
            <pc:docMk/>
            <pc:sldMk cId="2910298563" sldId="286"/>
            <ac:spMk id="12" creationId="{379BE3B0-A1CD-47F6-AB3A-2E18097C8DEC}"/>
          </ac:spMkLst>
        </pc:spChg>
        <pc:spChg chg="add mod">
          <ac:chgData name="Yi Xu (FA Talent)" userId="01bf0559-9efe-47ca-b93d-c2c46efa4517" providerId="ADAL" clId="{8CCCA802-7E46-4C62-968E-97804A77A3A4}" dt="2022-12-21T03:05:46.090" v="7444" actId="1076"/>
          <ac:spMkLst>
            <pc:docMk/>
            <pc:sldMk cId="2910298563" sldId="286"/>
            <ac:spMk id="13" creationId="{A567FE2B-E8BE-400F-8BB1-2C931C0AC96E}"/>
          </ac:spMkLst>
        </pc:spChg>
        <pc:spChg chg="add del mod">
          <ac:chgData name="Yi Xu (FA Talent)" userId="01bf0559-9efe-47ca-b93d-c2c46efa4517" providerId="ADAL" clId="{8CCCA802-7E46-4C62-968E-97804A77A3A4}" dt="2022-12-21T03:06:32.507" v="7453" actId="478"/>
          <ac:spMkLst>
            <pc:docMk/>
            <pc:sldMk cId="2910298563" sldId="286"/>
            <ac:spMk id="14" creationId="{1B371F9E-2DDB-4809-BAAF-BAC9A48F818E}"/>
          </ac:spMkLst>
        </pc:spChg>
        <pc:spChg chg="add del mod">
          <ac:chgData name="Yi Xu (FA Talent)" userId="01bf0559-9efe-47ca-b93d-c2c46efa4517" providerId="ADAL" clId="{8CCCA802-7E46-4C62-968E-97804A77A3A4}" dt="2022-12-21T03:06:34.306" v="7454" actId="478"/>
          <ac:spMkLst>
            <pc:docMk/>
            <pc:sldMk cId="2910298563" sldId="286"/>
            <ac:spMk id="15" creationId="{5D342BDA-DD36-4E4F-AF3D-CD15455EE2BB}"/>
          </ac:spMkLst>
        </pc:spChg>
        <pc:spChg chg="add mod">
          <ac:chgData name="Yi Xu (FA Talent)" userId="01bf0559-9efe-47ca-b93d-c2c46efa4517" providerId="ADAL" clId="{8CCCA802-7E46-4C62-968E-97804A77A3A4}" dt="2022-12-21T03:06:58.312" v="7461" actId="207"/>
          <ac:spMkLst>
            <pc:docMk/>
            <pc:sldMk cId="2910298563" sldId="286"/>
            <ac:spMk id="16" creationId="{4B8711D0-F57D-43D2-8202-F21DF97CC62A}"/>
          </ac:spMkLst>
        </pc:spChg>
        <pc:spChg chg="add mod">
          <ac:chgData name="Yi Xu (FA Talent)" userId="01bf0559-9efe-47ca-b93d-c2c46efa4517" providerId="ADAL" clId="{8CCCA802-7E46-4C62-968E-97804A77A3A4}" dt="2022-12-21T03:10:25.052" v="7487" actId="20577"/>
          <ac:spMkLst>
            <pc:docMk/>
            <pc:sldMk cId="2910298563" sldId="286"/>
            <ac:spMk id="23" creationId="{917B239D-6D19-48E9-AA3C-AB406C3FD7F4}"/>
          </ac:spMkLst>
        </pc:spChg>
        <pc:spChg chg="add mod">
          <ac:chgData name="Yi Xu (FA Talent)" userId="01bf0559-9efe-47ca-b93d-c2c46efa4517" providerId="ADAL" clId="{8CCCA802-7E46-4C62-968E-97804A77A3A4}" dt="2022-12-21T03:10:36.892" v="7491" actId="20577"/>
          <ac:spMkLst>
            <pc:docMk/>
            <pc:sldMk cId="2910298563" sldId="286"/>
            <ac:spMk id="25" creationId="{EAF0BE03-9648-4038-A341-6674398FA292}"/>
          </ac:spMkLst>
        </pc:spChg>
        <pc:spChg chg="add mod">
          <ac:chgData name="Yi Xu (FA Talent)" userId="01bf0559-9efe-47ca-b93d-c2c46efa4517" providerId="ADAL" clId="{8CCCA802-7E46-4C62-968E-97804A77A3A4}" dt="2022-12-21T03:10:48.959" v="7495" actId="20577"/>
          <ac:spMkLst>
            <pc:docMk/>
            <pc:sldMk cId="2910298563" sldId="286"/>
            <ac:spMk id="28" creationId="{918F8D19-F111-43CD-95D5-8E616B0F3132}"/>
          </ac:spMkLst>
        </pc:spChg>
        <pc:spChg chg="add mod">
          <ac:chgData name="Yi Xu (FA Talent)" userId="01bf0559-9efe-47ca-b93d-c2c46efa4517" providerId="ADAL" clId="{8CCCA802-7E46-4C62-968E-97804A77A3A4}" dt="2022-12-21T03:11:12.088" v="7500" actId="20577"/>
          <ac:spMkLst>
            <pc:docMk/>
            <pc:sldMk cId="2910298563" sldId="286"/>
            <ac:spMk id="29" creationId="{FE42ACE0-2A8B-4FDD-85E9-8DBFD2704BD5}"/>
          </ac:spMkLst>
        </pc:spChg>
        <pc:spChg chg="add mod">
          <ac:chgData name="Yi Xu (FA Talent)" userId="01bf0559-9efe-47ca-b93d-c2c46efa4517" providerId="ADAL" clId="{8CCCA802-7E46-4C62-968E-97804A77A3A4}" dt="2022-12-21T03:11:22.082" v="7504" actId="20577"/>
          <ac:spMkLst>
            <pc:docMk/>
            <pc:sldMk cId="2910298563" sldId="286"/>
            <ac:spMk id="31" creationId="{14DB5112-CA2A-4B38-97AF-A31E065909C8}"/>
          </ac:spMkLst>
        </pc:spChg>
        <pc:spChg chg="add mod">
          <ac:chgData name="Yi Xu (FA Talent)" userId="01bf0559-9efe-47ca-b93d-c2c46efa4517" providerId="ADAL" clId="{8CCCA802-7E46-4C62-968E-97804A77A3A4}" dt="2022-12-21T03:11:30.593" v="7508" actId="20577"/>
          <ac:spMkLst>
            <pc:docMk/>
            <pc:sldMk cId="2910298563" sldId="286"/>
            <ac:spMk id="32" creationId="{7B85E401-8330-4DAE-9F61-13959C9672C0}"/>
          </ac:spMkLst>
        </pc:spChg>
        <pc:spChg chg="add mod">
          <ac:chgData name="Yi Xu (FA Talent)" userId="01bf0559-9efe-47ca-b93d-c2c46efa4517" providerId="ADAL" clId="{8CCCA802-7E46-4C62-968E-97804A77A3A4}" dt="2022-12-21T03:11:35.477" v="7510" actId="1076"/>
          <ac:spMkLst>
            <pc:docMk/>
            <pc:sldMk cId="2910298563" sldId="286"/>
            <ac:spMk id="34" creationId="{E2E3813A-EF4D-44FD-A978-7020CDD26C4A}"/>
          </ac:spMkLst>
        </pc:spChg>
        <pc:spChg chg="add mod">
          <ac:chgData name="Yi Xu (FA Talent)" userId="01bf0559-9efe-47ca-b93d-c2c46efa4517" providerId="ADAL" clId="{8CCCA802-7E46-4C62-968E-97804A77A3A4}" dt="2022-12-21T03:32:25.131" v="7904"/>
          <ac:spMkLst>
            <pc:docMk/>
            <pc:sldMk cId="2910298563" sldId="286"/>
            <ac:spMk id="35" creationId="{24F05468-98AD-4AF6-BDD8-5552D828C7A2}"/>
          </ac:spMkLst>
        </pc:spChg>
        <pc:spChg chg="add mod">
          <ac:chgData name="Yi Xu (FA Talent)" userId="01bf0559-9efe-47ca-b93d-c2c46efa4517" providerId="ADAL" clId="{8CCCA802-7E46-4C62-968E-97804A77A3A4}" dt="2022-12-21T03:09:29.084" v="7481" actId="1076"/>
          <ac:spMkLst>
            <pc:docMk/>
            <pc:sldMk cId="2910298563" sldId="286"/>
            <ac:spMk id="36" creationId="{76241E4B-767C-4C81-89FD-2B8B58096508}"/>
          </ac:spMkLst>
        </pc:spChg>
        <pc:cxnChg chg="add">
          <ac:chgData name="Yi Xu (FA Talent)" userId="01bf0559-9efe-47ca-b93d-c2c46efa4517" providerId="ADAL" clId="{8CCCA802-7E46-4C62-968E-97804A77A3A4}" dt="2022-12-21T03:07:58.862" v="7463" actId="11529"/>
          <ac:cxnSpMkLst>
            <pc:docMk/>
            <pc:sldMk cId="2910298563" sldId="286"/>
            <ac:cxnSpMk id="18" creationId="{E6D25BDC-7788-4935-887B-8EA1480D7968}"/>
          </ac:cxnSpMkLst>
        </pc:cxnChg>
        <pc:cxnChg chg="add">
          <ac:chgData name="Yi Xu (FA Talent)" userId="01bf0559-9efe-47ca-b93d-c2c46efa4517" providerId="ADAL" clId="{8CCCA802-7E46-4C62-968E-97804A77A3A4}" dt="2022-12-21T03:08:09.188" v="7464" actId="11529"/>
          <ac:cxnSpMkLst>
            <pc:docMk/>
            <pc:sldMk cId="2910298563" sldId="286"/>
            <ac:cxnSpMk id="20" creationId="{F7D5107B-1C90-4928-95FD-9E4D6101CFA0}"/>
          </ac:cxnSpMkLst>
        </pc:cxnChg>
        <pc:cxnChg chg="add">
          <ac:chgData name="Yi Xu (FA Talent)" userId="01bf0559-9efe-47ca-b93d-c2c46efa4517" providerId="ADAL" clId="{8CCCA802-7E46-4C62-968E-97804A77A3A4}" dt="2022-12-21T03:08:16.767" v="7465" actId="11529"/>
          <ac:cxnSpMkLst>
            <pc:docMk/>
            <pc:sldMk cId="2910298563" sldId="286"/>
            <ac:cxnSpMk id="22" creationId="{B2463EF3-F844-4249-9851-07CB14D513F9}"/>
          </ac:cxnSpMkLst>
        </pc:cxnChg>
        <pc:cxnChg chg="add">
          <ac:chgData name="Yi Xu (FA Talent)" userId="01bf0559-9efe-47ca-b93d-c2c46efa4517" providerId="ADAL" clId="{8CCCA802-7E46-4C62-968E-97804A77A3A4}" dt="2022-12-21T03:08:21.946" v="7466" actId="11529"/>
          <ac:cxnSpMkLst>
            <pc:docMk/>
            <pc:sldMk cId="2910298563" sldId="286"/>
            <ac:cxnSpMk id="24" creationId="{5815BDA4-998C-454A-A142-0E16B7E86698}"/>
          </ac:cxnSpMkLst>
        </pc:cxnChg>
        <pc:cxnChg chg="add">
          <ac:chgData name="Yi Xu (FA Talent)" userId="01bf0559-9efe-47ca-b93d-c2c46efa4517" providerId="ADAL" clId="{8CCCA802-7E46-4C62-968E-97804A77A3A4}" dt="2022-12-21T03:08:43.579" v="7467" actId="11529"/>
          <ac:cxnSpMkLst>
            <pc:docMk/>
            <pc:sldMk cId="2910298563" sldId="286"/>
            <ac:cxnSpMk id="26" creationId="{39ED0AAB-A51D-45D0-A205-97E26BE20034}"/>
          </ac:cxnSpMkLst>
        </pc:cxnChg>
        <pc:cxnChg chg="add mod">
          <ac:chgData name="Yi Xu (FA Talent)" userId="01bf0559-9efe-47ca-b93d-c2c46efa4517" providerId="ADAL" clId="{8CCCA802-7E46-4C62-968E-97804A77A3A4}" dt="2022-12-21T03:08:51.935" v="7470" actId="14100"/>
          <ac:cxnSpMkLst>
            <pc:docMk/>
            <pc:sldMk cId="2910298563" sldId="286"/>
            <ac:cxnSpMk id="27" creationId="{45A2F7FA-A14B-4164-96FB-BF65D0A28A4E}"/>
          </ac:cxnSpMkLst>
        </pc:cxnChg>
        <pc:cxnChg chg="add mod">
          <ac:chgData name="Yi Xu (FA Talent)" userId="01bf0559-9efe-47ca-b93d-c2c46efa4517" providerId="ADAL" clId="{8CCCA802-7E46-4C62-968E-97804A77A3A4}" dt="2022-12-21T03:08:58.100" v="7473" actId="14100"/>
          <ac:cxnSpMkLst>
            <pc:docMk/>
            <pc:sldMk cId="2910298563" sldId="286"/>
            <ac:cxnSpMk id="30" creationId="{4694449E-C72E-4298-827F-5419BE2584BB}"/>
          </ac:cxnSpMkLst>
        </pc:cxnChg>
        <pc:cxnChg chg="add mod">
          <ac:chgData name="Yi Xu (FA Talent)" userId="01bf0559-9efe-47ca-b93d-c2c46efa4517" providerId="ADAL" clId="{8CCCA802-7E46-4C62-968E-97804A77A3A4}" dt="2022-12-21T03:09:04.529" v="7476" actId="14100"/>
          <ac:cxnSpMkLst>
            <pc:docMk/>
            <pc:sldMk cId="2910298563" sldId="286"/>
            <ac:cxnSpMk id="33" creationId="{B693318A-FF9A-4C07-A190-0769255C371E}"/>
          </ac:cxnSpMkLst>
        </pc:cxnChg>
        <pc:cxnChg chg="add del mod">
          <ac:chgData name="Yi Xu (FA Talent)" userId="01bf0559-9efe-47ca-b93d-c2c46efa4517" providerId="ADAL" clId="{8CCCA802-7E46-4C62-968E-97804A77A3A4}" dt="2022-12-21T03:09:31.148" v="7483"/>
          <ac:cxnSpMkLst>
            <pc:docMk/>
            <pc:sldMk cId="2910298563" sldId="286"/>
            <ac:cxnSpMk id="37" creationId="{000E015D-629F-43D7-8722-A0CFBEF03720}"/>
          </ac:cxnSpMkLst>
        </pc:cxnChg>
      </pc:sldChg>
      <pc:sldChg chg="add del">
        <pc:chgData name="Yi Xu (FA Talent)" userId="01bf0559-9efe-47ca-b93d-c2c46efa4517" providerId="ADAL" clId="{8CCCA802-7E46-4C62-968E-97804A77A3A4}" dt="2022-12-21T03:11:49.339" v="7512" actId="47"/>
        <pc:sldMkLst>
          <pc:docMk/>
          <pc:sldMk cId="2767043638" sldId="287"/>
        </pc:sldMkLst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4259689951" sldId="287"/>
        </pc:sldMkLst>
      </pc:sldChg>
      <pc:sldChg chg="addSp modSp add mod">
        <pc:chgData name="Yi Xu (FA Talent)" userId="01bf0559-9efe-47ca-b93d-c2c46efa4517" providerId="ADAL" clId="{8CCCA802-7E46-4C62-968E-97804A77A3A4}" dt="2022-12-21T03:32:27.135" v="7905"/>
        <pc:sldMkLst>
          <pc:docMk/>
          <pc:sldMk cId="178212192" sldId="288"/>
        </pc:sldMkLst>
        <pc:spChg chg="mod">
          <ac:chgData name="Yi Xu (FA Talent)" userId="01bf0559-9efe-47ca-b93d-c2c46efa4517" providerId="ADAL" clId="{8CCCA802-7E46-4C62-968E-97804A77A3A4}" dt="2022-12-21T03:18:40.508" v="7731"/>
          <ac:spMkLst>
            <pc:docMk/>
            <pc:sldMk cId="178212192" sldId="288"/>
            <ac:spMk id="2" creationId="{8AB6C8EB-8CD8-87C7-4213-F9ABFC852EE0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3" creationId="{FE61F933-9BBF-42ED-8662-E7CBD7ADAC78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4" creationId="{F44B3463-A568-405B-9326-A87BEE2CF485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5" creationId="{F11534BC-6CE2-44B0-B273-F10F83DE0F22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6" creationId="{9EB18184-C6EF-41E1-97FF-049615E9AD2D}"/>
          </ac:spMkLst>
        </pc:spChg>
        <pc:spChg chg="mod">
          <ac:chgData name="Yi Xu (FA Talent)" userId="01bf0559-9efe-47ca-b93d-c2c46efa4517" providerId="ADAL" clId="{8CCCA802-7E46-4C62-968E-97804A77A3A4}" dt="2022-12-21T03:22:02.817" v="7774" actId="20577"/>
          <ac:spMkLst>
            <pc:docMk/>
            <pc:sldMk cId="178212192" sldId="288"/>
            <ac:spMk id="7" creationId="{BC998FCF-9602-29C5-73D7-0BC1F5470499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8" creationId="{E98E7C43-DC90-467F-ACC0-B345E9D68C22}"/>
          </ac:spMkLst>
        </pc:spChg>
        <pc:spChg chg="add 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9" creationId="{3427846C-666B-4CE8-8CBD-A01F3561202D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10" creationId="{613A5437-3D5F-4A15-B2B6-FBC6F9A5C79C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11" creationId="{E24191DE-7082-40CB-8A24-64B00C3AD773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12" creationId="{379BE3B0-A1CD-47F6-AB3A-2E18097C8DEC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13" creationId="{A567FE2B-E8BE-400F-8BB1-2C931C0AC96E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16" creationId="{4B8711D0-F57D-43D2-8202-F21DF97CC62A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23" creationId="{917B239D-6D19-48E9-AA3C-AB406C3FD7F4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25" creationId="{EAF0BE03-9648-4038-A341-6674398FA292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28" creationId="{918F8D19-F111-43CD-95D5-8E616B0F3132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29" creationId="{FE42ACE0-2A8B-4FDD-85E9-8DBFD2704BD5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31" creationId="{14DB5112-CA2A-4B38-97AF-A31E065909C8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32" creationId="{7B85E401-8330-4DAE-9F61-13959C9672C0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34" creationId="{E2E3813A-EF4D-44FD-A978-7020CDD26C4A}"/>
          </ac:spMkLst>
        </pc:spChg>
        <pc:spChg chg="add mod">
          <ac:chgData name="Yi Xu (FA Talent)" userId="01bf0559-9efe-47ca-b93d-c2c46efa4517" providerId="ADAL" clId="{8CCCA802-7E46-4C62-968E-97804A77A3A4}" dt="2022-12-21T03:32:27.135" v="7905"/>
          <ac:spMkLst>
            <pc:docMk/>
            <pc:sldMk cId="178212192" sldId="288"/>
            <ac:spMk id="35" creationId="{F57F4B7E-181B-43E3-B29B-5D3E113FC431}"/>
          </ac:spMkLst>
        </pc:spChg>
        <pc:spChg chg="mod">
          <ac:chgData name="Yi Xu (FA Talent)" userId="01bf0559-9efe-47ca-b93d-c2c46efa4517" providerId="ADAL" clId="{8CCCA802-7E46-4C62-968E-97804A77A3A4}" dt="2022-12-21T03:23:04.748" v="7788" actId="1035"/>
          <ac:spMkLst>
            <pc:docMk/>
            <pc:sldMk cId="178212192" sldId="288"/>
            <ac:spMk id="36" creationId="{76241E4B-767C-4C81-89FD-2B8B58096508}"/>
          </ac:spMkLst>
        </pc:sp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18" creationId="{E6D25BDC-7788-4935-887B-8EA1480D7968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20" creationId="{F7D5107B-1C90-4928-95FD-9E4D6101CFA0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22" creationId="{B2463EF3-F844-4249-9851-07CB14D513F9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24" creationId="{5815BDA4-998C-454A-A142-0E16B7E86698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26" creationId="{39ED0AAB-A51D-45D0-A205-97E26BE20034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27" creationId="{45A2F7FA-A14B-4164-96FB-BF65D0A28A4E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30" creationId="{4694449E-C72E-4298-827F-5419BE2584BB}"/>
          </ac:cxnSpMkLst>
        </pc:cxnChg>
        <pc:cxnChg chg="mod">
          <ac:chgData name="Yi Xu (FA Talent)" userId="01bf0559-9efe-47ca-b93d-c2c46efa4517" providerId="ADAL" clId="{8CCCA802-7E46-4C62-968E-97804A77A3A4}" dt="2022-12-21T03:23:04.748" v="7788" actId="1035"/>
          <ac:cxnSpMkLst>
            <pc:docMk/>
            <pc:sldMk cId="178212192" sldId="288"/>
            <ac:cxnSpMk id="33" creationId="{B693318A-FF9A-4C07-A190-0769255C371E}"/>
          </ac:cxnSpMkLst>
        </pc:cxn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189223098" sldId="288"/>
        </pc:sldMkLst>
      </pc:sldChg>
      <pc:sldChg chg="modSp add del mod">
        <pc:chgData name="Yi Xu (FA Talent)" userId="01bf0559-9efe-47ca-b93d-c2c46efa4517" providerId="ADAL" clId="{8CCCA802-7E46-4C62-968E-97804A77A3A4}" dt="2022-12-21T03:14:01.089" v="7606" actId="47"/>
        <pc:sldMkLst>
          <pc:docMk/>
          <pc:sldMk cId="572075524" sldId="289"/>
        </pc:sldMkLst>
        <pc:spChg chg="mod">
          <ac:chgData name="Yi Xu (FA Talent)" userId="01bf0559-9efe-47ca-b93d-c2c46efa4517" providerId="ADAL" clId="{8CCCA802-7E46-4C62-968E-97804A77A3A4}" dt="2022-12-21T03:13:21.148" v="7557" actId="20577"/>
          <ac:spMkLst>
            <pc:docMk/>
            <pc:sldMk cId="572075524" sldId="289"/>
            <ac:spMk id="9" creationId="{3427846C-666B-4CE8-8CBD-A01F3561202D}"/>
          </ac:spMkLst>
        </pc:spChg>
      </pc:sldChg>
      <pc:sldChg chg="del">
        <pc:chgData name="Yi Xu (FA Talent)" userId="01bf0559-9efe-47ca-b93d-c2c46efa4517" providerId="ADAL" clId="{8CCCA802-7E46-4C62-968E-97804A77A3A4}" dt="2022-12-19T06:58:20.276" v="58" actId="47"/>
        <pc:sldMkLst>
          <pc:docMk/>
          <pc:sldMk cId="588504859" sldId="289"/>
        </pc:sldMkLst>
      </pc:sldChg>
      <pc:sldChg chg="addSp delSp modSp add mod">
        <pc:chgData name="Yi Xu (FA Talent)" userId="01bf0559-9efe-47ca-b93d-c2c46efa4517" providerId="ADAL" clId="{8CCCA802-7E46-4C62-968E-97804A77A3A4}" dt="2022-12-21T03:22:38.559" v="7780" actId="1076"/>
        <pc:sldMkLst>
          <pc:docMk/>
          <pc:sldMk cId="755206650" sldId="290"/>
        </pc:sldMkLst>
        <pc:spChg chg="mod">
          <ac:chgData name="Yi Xu (FA Talent)" userId="01bf0559-9efe-47ca-b93d-c2c46efa4517" providerId="ADAL" clId="{8CCCA802-7E46-4C62-968E-97804A77A3A4}" dt="2022-12-21T03:18:43.675" v="7732"/>
          <ac:spMkLst>
            <pc:docMk/>
            <pc:sldMk cId="755206650" sldId="290"/>
            <ac:spMk id="2" creationId="{8AB6C8EB-8CD8-87C7-4213-F9ABFC852EE0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" creationId="{FE61F933-9BBF-42ED-8662-E7CBD7ADAC78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4" creationId="{F44B3463-A568-405B-9326-A87BEE2CF485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5" creationId="{F11534BC-6CE2-44B0-B273-F10F83DE0F22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6" creationId="{9EB18184-C6EF-41E1-97FF-049615E9AD2D}"/>
          </ac:spMkLst>
        </pc:spChg>
        <pc:spChg chg="mod">
          <ac:chgData name="Yi Xu (FA Talent)" userId="01bf0559-9efe-47ca-b93d-c2c46efa4517" providerId="ADAL" clId="{8CCCA802-7E46-4C62-968E-97804A77A3A4}" dt="2022-12-21T03:22:26.855" v="7779" actId="20577"/>
          <ac:spMkLst>
            <pc:docMk/>
            <pc:sldMk cId="755206650" sldId="290"/>
            <ac:spMk id="7" creationId="{BC998FCF-9602-29C5-73D7-0BC1F5470499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8" creationId="{E98E7C43-DC90-467F-ACC0-B345E9D68C22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9" creationId="{3427846C-666B-4CE8-8CBD-A01F3561202D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10" creationId="{613A5437-3D5F-4A15-B2B6-FBC6F9A5C79C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11" creationId="{E24191DE-7082-40CB-8A24-64B00C3AD773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12" creationId="{379BE3B0-A1CD-47F6-AB3A-2E18097C8DEC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13" creationId="{A567FE2B-E8BE-400F-8BB1-2C931C0AC96E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16" creationId="{4B8711D0-F57D-43D2-8202-F21DF97CC62A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23" creationId="{917B239D-6D19-48E9-AA3C-AB406C3FD7F4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25" creationId="{EAF0BE03-9648-4038-A341-6674398FA292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28" creationId="{918F8D19-F111-43CD-95D5-8E616B0F3132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29" creationId="{FE42ACE0-2A8B-4FDD-85E9-8DBFD2704BD5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1" creationId="{14DB5112-CA2A-4B38-97AF-A31E065909C8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2" creationId="{7B85E401-8330-4DAE-9F61-13959C9672C0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4" creationId="{E2E3813A-EF4D-44FD-A978-7020CDD26C4A}"/>
          </ac:spMkLst>
        </pc:spChg>
        <pc:spChg chg="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6" creationId="{76241E4B-767C-4C81-89FD-2B8B58096508}"/>
          </ac:spMkLst>
        </pc:spChg>
        <pc:spChg chg="add 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7" creationId="{DB7B86BD-56AA-493F-8209-49B4456B3340}"/>
          </ac:spMkLst>
        </pc:spChg>
        <pc:spChg chg="add mod">
          <ac:chgData name="Yi Xu (FA Talent)" userId="01bf0559-9efe-47ca-b93d-c2c46efa4517" providerId="ADAL" clId="{8CCCA802-7E46-4C62-968E-97804A77A3A4}" dt="2022-12-21T03:22:38.559" v="7780" actId="1076"/>
          <ac:spMkLst>
            <pc:docMk/>
            <pc:sldMk cId="755206650" sldId="290"/>
            <ac:spMk id="38" creationId="{65E76442-DF29-48BA-AD1A-F9A70E602793}"/>
          </ac:spMkLst>
        </pc:spChg>
        <pc:spChg chg="add del mod">
          <ac:chgData name="Yi Xu (FA Talent)" userId="01bf0559-9efe-47ca-b93d-c2c46efa4517" providerId="ADAL" clId="{8CCCA802-7E46-4C62-968E-97804A77A3A4}" dt="2022-12-21T03:17:07.099" v="7709" actId="478"/>
          <ac:spMkLst>
            <pc:docMk/>
            <pc:sldMk cId="755206650" sldId="290"/>
            <ac:spMk id="40" creationId="{DE8EA39D-7C76-4576-B244-C64BB7881B27}"/>
          </ac:spMkLst>
        </pc:sp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18" creationId="{E6D25BDC-7788-4935-887B-8EA1480D7968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20" creationId="{F7D5107B-1C90-4928-95FD-9E4D6101CFA0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22" creationId="{B2463EF3-F844-4249-9851-07CB14D513F9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24" creationId="{5815BDA4-998C-454A-A142-0E16B7E86698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26" creationId="{39ED0AAB-A51D-45D0-A205-97E26BE20034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27" creationId="{45A2F7FA-A14B-4164-96FB-BF65D0A28A4E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30" creationId="{4694449E-C72E-4298-827F-5419BE2584BB}"/>
          </ac:cxnSpMkLst>
        </pc:cxnChg>
        <pc:cxnChg chg="mod">
          <ac:chgData name="Yi Xu (FA Talent)" userId="01bf0559-9efe-47ca-b93d-c2c46efa4517" providerId="ADAL" clId="{8CCCA802-7E46-4C62-968E-97804A77A3A4}" dt="2022-12-21T03:22:38.559" v="7780" actId="1076"/>
          <ac:cxnSpMkLst>
            <pc:docMk/>
            <pc:sldMk cId="755206650" sldId="290"/>
            <ac:cxnSpMk id="33" creationId="{B693318A-FF9A-4C07-A190-0769255C371E}"/>
          </ac:cxnSpMkLst>
        </pc:cxnChg>
        <pc:cxnChg chg="add del mod">
          <ac:chgData name="Yi Xu (FA Talent)" userId="01bf0559-9efe-47ca-b93d-c2c46efa4517" providerId="ADAL" clId="{8CCCA802-7E46-4C62-968E-97804A77A3A4}" dt="2022-12-21T03:16:42.184" v="7697" actId="11529"/>
          <ac:cxnSpMkLst>
            <pc:docMk/>
            <pc:sldMk cId="755206650" sldId="290"/>
            <ac:cxnSpMk id="39" creationId="{EB219A65-A515-4E87-8967-90BB9EA7E8FF}"/>
          </ac:cxnSpMkLst>
        </pc:cxnChg>
      </pc:sldChg>
      <pc:sldChg chg="addSp modSp add mod">
        <pc:chgData name="Yi Xu (FA Talent)" userId="01bf0559-9efe-47ca-b93d-c2c46efa4517" providerId="ADAL" clId="{8CCCA802-7E46-4C62-968E-97804A77A3A4}" dt="2022-12-21T03:23:22.844" v="7793" actId="1076"/>
        <pc:sldMkLst>
          <pc:docMk/>
          <pc:sldMk cId="3941423882" sldId="291"/>
        </pc:sldMkLst>
        <pc:spChg chg="mod">
          <ac:chgData name="Yi Xu (FA Talent)" userId="01bf0559-9efe-47ca-b93d-c2c46efa4517" providerId="ADAL" clId="{8CCCA802-7E46-4C62-968E-97804A77A3A4}" dt="2022-12-21T03:18:47.396" v="7733"/>
          <ac:spMkLst>
            <pc:docMk/>
            <pc:sldMk cId="3941423882" sldId="291"/>
            <ac:spMk id="2" creationId="{8AB6C8EB-8CD8-87C7-4213-F9ABFC852EE0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" creationId="{FE61F933-9BBF-42ED-8662-E7CBD7ADAC78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4" creationId="{F44B3463-A568-405B-9326-A87BEE2CF485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5" creationId="{F11534BC-6CE2-44B0-B273-F10F83DE0F22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6" creationId="{9EB18184-C6EF-41E1-97FF-049615E9AD2D}"/>
          </ac:spMkLst>
        </pc:spChg>
        <pc:spChg chg="mod">
          <ac:chgData name="Yi Xu (FA Talent)" userId="01bf0559-9efe-47ca-b93d-c2c46efa4517" providerId="ADAL" clId="{8CCCA802-7E46-4C62-968E-97804A77A3A4}" dt="2022-12-21T03:23:14.301" v="7792" actId="20577"/>
          <ac:spMkLst>
            <pc:docMk/>
            <pc:sldMk cId="3941423882" sldId="291"/>
            <ac:spMk id="7" creationId="{BC998FCF-9602-29C5-73D7-0BC1F5470499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8" creationId="{E98E7C43-DC90-467F-ACC0-B345E9D68C22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9" creationId="{3427846C-666B-4CE8-8CBD-A01F3561202D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10" creationId="{613A5437-3D5F-4A15-B2B6-FBC6F9A5C79C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11" creationId="{E24191DE-7082-40CB-8A24-64B00C3AD773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12" creationId="{379BE3B0-A1CD-47F6-AB3A-2E18097C8DEC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13" creationId="{A567FE2B-E8BE-400F-8BB1-2C931C0AC96E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16" creationId="{4B8711D0-F57D-43D2-8202-F21DF97CC62A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23" creationId="{917B239D-6D19-48E9-AA3C-AB406C3FD7F4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25" creationId="{EAF0BE03-9648-4038-A341-6674398FA292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28" creationId="{918F8D19-F111-43CD-95D5-8E616B0F3132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29" creationId="{FE42ACE0-2A8B-4FDD-85E9-8DBFD2704BD5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1" creationId="{14DB5112-CA2A-4B38-97AF-A31E065909C8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2" creationId="{7B85E401-8330-4DAE-9F61-13959C9672C0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4" creationId="{E2E3813A-EF4D-44FD-A978-7020CDD26C4A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6" creationId="{76241E4B-767C-4C81-89FD-2B8B58096508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7" creationId="{DB7B86BD-56AA-493F-8209-49B4456B3340}"/>
          </ac:spMkLst>
        </pc:spChg>
        <pc:spChg chg="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38" creationId="{65E76442-DF29-48BA-AD1A-F9A70E602793}"/>
          </ac:spMkLst>
        </pc:spChg>
        <pc:spChg chg="add mod">
          <ac:chgData name="Yi Xu (FA Talent)" userId="01bf0559-9efe-47ca-b93d-c2c46efa4517" providerId="ADAL" clId="{8CCCA802-7E46-4C62-968E-97804A77A3A4}" dt="2022-12-21T03:23:22.844" v="7793" actId="1076"/>
          <ac:spMkLst>
            <pc:docMk/>
            <pc:sldMk cId="3941423882" sldId="291"/>
            <ac:spMk id="41" creationId="{EE21A687-5BBC-4FAA-862D-E4EDF374B5B2}"/>
          </ac:spMkLst>
        </pc:sp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18" creationId="{E6D25BDC-7788-4935-887B-8EA1480D7968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20" creationId="{F7D5107B-1C90-4928-95FD-9E4D6101CFA0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22" creationId="{B2463EF3-F844-4249-9851-07CB14D513F9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24" creationId="{5815BDA4-998C-454A-A142-0E16B7E86698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26" creationId="{39ED0AAB-A51D-45D0-A205-97E26BE20034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27" creationId="{45A2F7FA-A14B-4164-96FB-BF65D0A28A4E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30" creationId="{4694449E-C72E-4298-827F-5419BE2584BB}"/>
          </ac:cxnSpMkLst>
        </pc:cxnChg>
        <pc:cxnChg chg="mod">
          <ac:chgData name="Yi Xu (FA Talent)" userId="01bf0559-9efe-47ca-b93d-c2c46efa4517" providerId="ADAL" clId="{8CCCA802-7E46-4C62-968E-97804A77A3A4}" dt="2022-12-21T03:23:22.844" v="7793" actId="1076"/>
          <ac:cxnSpMkLst>
            <pc:docMk/>
            <pc:sldMk cId="3941423882" sldId="291"/>
            <ac:cxnSpMk id="33" creationId="{B693318A-FF9A-4C07-A190-0769255C371E}"/>
          </ac:cxnSpMkLst>
        </pc:cxnChg>
      </pc:sldChg>
      <pc:sldChg chg="addSp modSp new mod">
        <pc:chgData name="Yi Xu (FA Talent)" userId="01bf0559-9efe-47ca-b93d-c2c46efa4517" providerId="ADAL" clId="{8CCCA802-7E46-4C62-968E-97804A77A3A4}" dt="2022-12-21T03:47:43.076" v="8076" actId="1076"/>
        <pc:sldMkLst>
          <pc:docMk/>
          <pc:sldMk cId="1609202031" sldId="292"/>
        </pc:sldMkLst>
        <pc:spChg chg="mod">
          <ac:chgData name="Yi Xu (FA Talent)" userId="01bf0559-9efe-47ca-b93d-c2c46efa4517" providerId="ADAL" clId="{8CCCA802-7E46-4C62-968E-97804A77A3A4}" dt="2022-12-21T03:46:10.696" v="7938" actId="20577"/>
          <ac:spMkLst>
            <pc:docMk/>
            <pc:sldMk cId="1609202031" sldId="292"/>
            <ac:spMk id="2" creationId="{E3B43182-926B-4270-92B7-C83072AAB813}"/>
          </ac:spMkLst>
        </pc:spChg>
        <pc:spChg chg="mod">
          <ac:chgData name="Yi Xu (FA Talent)" userId="01bf0559-9efe-47ca-b93d-c2c46efa4517" providerId="ADAL" clId="{8CCCA802-7E46-4C62-968E-97804A77A3A4}" dt="2022-12-21T03:47:37.465" v="8075" actId="20577"/>
          <ac:spMkLst>
            <pc:docMk/>
            <pc:sldMk cId="1609202031" sldId="292"/>
            <ac:spMk id="3" creationId="{02A7D081-C9A8-49B9-B901-FC1957C11F24}"/>
          </ac:spMkLst>
        </pc:spChg>
        <pc:picChg chg="add mod">
          <ac:chgData name="Yi Xu (FA Talent)" userId="01bf0559-9efe-47ca-b93d-c2c46efa4517" providerId="ADAL" clId="{8CCCA802-7E46-4C62-968E-97804A77A3A4}" dt="2022-12-21T03:47:43.076" v="8076" actId="1076"/>
          <ac:picMkLst>
            <pc:docMk/>
            <pc:sldMk cId="1609202031" sldId="292"/>
            <ac:picMk id="5" creationId="{0BCA5D80-B7B3-4A42-81B3-C79A75E397FF}"/>
          </ac:picMkLst>
        </pc:picChg>
        <pc:picChg chg="add mod">
          <ac:chgData name="Yi Xu (FA Talent)" userId="01bf0559-9efe-47ca-b93d-c2c46efa4517" providerId="ADAL" clId="{8CCCA802-7E46-4C62-968E-97804A77A3A4}" dt="2022-12-21T03:47:43.076" v="8076" actId="1076"/>
          <ac:picMkLst>
            <pc:docMk/>
            <pc:sldMk cId="1609202031" sldId="292"/>
            <ac:picMk id="7" creationId="{722D5664-B306-4CFD-B10F-E8F9862F165E}"/>
          </ac:picMkLst>
        </pc:picChg>
      </pc:sldChg>
      <pc:sldChg chg="addSp modSp new mod modNotesTx">
        <pc:chgData name="Yi Xu (FA Talent)" userId="01bf0559-9efe-47ca-b93d-c2c46efa4517" providerId="ADAL" clId="{8CCCA802-7E46-4C62-968E-97804A77A3A4}" dt="2022-12-21T04:36:01.695" v="8150" actId="20577"/>
        <pc:sldMkLst>
          <pc:docMk/>
          <pc:sldMk cId="4291215033" sldId="293"/>
        </pc:sldMkLst>
        <pc:spChg chg="mod">
          <ac:chgData name="Yi Xu (FA Talent)" userId="01bf0559-9efe-47ca-b93d-c2c46efa4517" providerId="ADAL" clId="{8CCCA802-7E46-4C62-968E-97804A77A3A4}" dt="2022-12-21T04:34:57.017" v="8109"/>
          <ac:spMkLst>
            <pc:docMk/>
            <pc:sldMk cId="4291215033" sldId="293"/>
            <ac:spMk id="2" creationId="{45CE0AE2-312C-4558-9260-CE6C18EFF45C}"/>
          </ac:spMkLst>
        </pc:spChg>
        <pc:graphicFrameChg chg="add mod modGraphic">
          <ac:chgData name="Yi Xu (FA Talent)" userId="01bf0559-9efe-47ca-b93d-c2c46efa4517" providerId="ADAL" clId="{8CCCA802-7E46-4C62-968E-97804A77A3A4}" dt="2022-12-21T04:35:52.407" v="8120" actId="1076"/>
          <ac:graphicFrameMkLst>
            <pc:docMk/>
            <pc:sldMk cId="4291215033" sldId="293"/>
            <ac:graphicFrameMk id="4" creationId="{2F57363A-FFC3-4E2A-86D2-F9DECE2B1871}"/>
          </ac:graphicFrameMkLst>
        </pc:graphicFrameChg>
      </pc:sldChg>
      <pc:sldChg chg="modSp new mod">
        <pc:chgData name="Yi Xu (FA Talent)" userId="01bf0559-9efe-47ca-b93d-c2c46efa4517" providerId="ADAL" clId="{8CCCA802-7E46-4C62-968E-97804A77A3A4}" dt="2022-12-21T04:40:38.872" v="8462" actId="20577"/>
        <pc:sldMkLst>
          <pc:docMk/>
          <pc:sldMk cId="1476601992" sldId="294"/>
        </pc:sldMkLst>
        <pc:spChg chg="mod">
          <ac:chgData name="Yi Xu (FA Talent)" userId="01bf0559-9efe-47ca-b93d-c2c46efa4517" providerId="ADAL" clId="{8CCCA802-7E46-4C62-968E-97804A77A3A4}" dt="2022-12-21T04:38:40.179" v="8180" actId="20577"/>
          <ac:spMkLst>
            <pc:docMk/>
            <pc:sldMk cId="1476601992" sldId="294"/>
            <ac:spMk id="2" creationId="{BF68A0DC-D517-4AC0-8871-634B8AB1FD5C}"/>
          </ac:spMkLst>
        </pc:spChg>
        <pc:spChg chg="mod">
          <ac:chgData name="Yi Xu (FA Talent)" userId="01bf0559-9efe-47ca-b93d-c2c46efa4517" providerId="ADAL" clId="{8CCCA802-7E46-4C62-968E-97804A77A3A4}" dt="2022-12-21T04:40:38.872" v="8462" actId="20577"/>
          <ac:spMkLst>
            <pc:docMk/>
            <pc:sldMk cId="1476601992" sldId="294"/>
            <ac:spMk id="3" creationId="{31A06785-8D5C-4007-866F-1E3AE593F6F7}"/>
          </ac:spMkLst>
        </pc:spChg>
      </pc:sldChg>
    </pc:docChg>
  </pc:docChgLst>
  <pc:docChgLst>
    <pc:chgData name="Yi Xu" userId="01bf0559-9efe-47ca-b93d-c2c46efa4517" providerId="ADAL" clId="{2C91A9EB-6726-4E77-9B97-57A481CB8247}"/>
    <pc:docChg chg="undo redo custSel addSld delSld modSld sldOrd">
      <pc:chgData name="Yi Xu" userId="01bf0559-9efe-47ca-b93d-c2c46efa4517" providerId="ADAL" clId="{2C91A9EB-6726-4E77-9B97-57A481CB8247}" dt="2022-09-28T05:11:23.051" v="4079" actId="1076"/>
      <pc:docMkLst>
        <pc:docMk/>
      </pc:docMkLst>
      <pc:sldChg chg="addSp delSp modSp mod setBg modAnim modNotesTx">
        <pc:chgData name="Yi Xu" userId="01bf0559-9efe-47ca-b93d-c2c46efa4517" providerId="ADAL" clId="{2C91A9EB-6726-4E77-9B97-57A481CB8247}" dt="2022-09-28T02:11:25.883" v="3884" actId="20577"/>
        <pc:sldMkLst>
          <pc:docMk/>
          <pc:sldMk cId="1760136335" sldId="257"/>
        </pc:sldMkLst>
        <pc:spChg chg="mod">
          <ac:chgData name="Yi Xu" userId="01bf0559-9efe-47ca-b93d-c2c46efa4517" providerId="ADAL" clId="{2C91A9EB-6726-4E77-9B97-57A481CB8247}" dt="2022-09-26T03:23:44.322" v="226" actId="26606"/>
          <ac:spMkLst>
            <pc:docMk/>
            <pc:sldMk cId="1760136335" sldId="257"/>
            <ac:spMk id="2" creationId="{E3C0C80E-1D7D-B8D8-9257-ECBD72AE73A8}"/>
          </ac:spMkLst>
        </pc:spChg>
        <pc:spChg chg="add mod">
          <ac:chgData name="Yi Xu" userId="01bf0559-9efe-47ca-b93d-c2c46efa4517" providerId="ADAL" clId="{2C91A9EB-6726-4E77-9B97-57A481CB8247}" dt="2022-09-27T07:40:51.250" v="2756" actId="108"/>
          <ac:spMkLst>
            <pc:docMk/>
            <pc:sldMk cId="1760136335" sldId="257"/>
            <ac:spMk id="3" creationId="{EF89D910-CBF1-BECE-C335-32D8AC8F68FE}"/>
          </ac:spMkLst>
        </pc:spChg>
        <pc:spChg chg="add del">
          <ac:chgData name="Yi Xu" userId="01bf0559-9efe-47ca-b93d-c2c46efa4517" providerId="ADAL" clId="{2C91A9EB-6726-4E77-9B97-57A481CB8247}" dt="2022-09-26T03:23:36.861" v="220" actId="26606"/>
          <ac:spMkLst>
            <pc:docMk/>
            <pc:sldMk cId="1760136335" sldId="257"/>
            <ac:spMk id="12" creationId="{AAAE94E3-A7DB-4868-B1E3-E49703488BBC}"/>
          </ac:spMkLst>
        </pc:spChg>
        <pc:spChg chg="add del">
          <ac:chgData name="Yi Xu" userId="01bf0559-9efe-47ca-b93d-c2c46efa4517" providerId="ADAL" clId="{2C91A9EB-6726-4E77-9B97-57A481CB8247}" dt="2022-09-26T03:23:36.861" v="220" actId="26606"/>
          <ac:spMkLst>
            <pc:docMk/>
            <pc:sldMk cId="1760136335" sldId="257"/>
            <ac:spMk id="18" creationId="{3873B707-463F-40B0-8227-E8CC6C67EB25}"/>
          </ac:spMkLst>
        </pc:spChg>
        <pc:spChg chg="add del">
          <ac:chgData name="Yi Xu" userId="01bf0559-9efe-47ca-b93d-c2c46efa4517" providerId="ADAL" clId="{2C91A9EB-6726-4E77-9B97-57A481CB8247}" dt="2022-09-26T03:23:36.861" v="220" actId="26606"/>
          <ac:spMkLst>
            <pc:docMk/>
            <pc:sldMk cId="1760136335" sldId="257"/>
            <ac:spMk id="20" creationId="{C13237C8-E62C-4F0D-A318-BD6FB6C2D138}"/>
          </ac:spMkLst>
        </pc:spChg>
        <pc:spChg chg="add del">
          <ac:chgData name="Yi Xu" userId="01bf0559-9efe-47ca-b93d-c2c46efa4517" providerId="ADAL" clId="{2C91A9EB-6726-4E77-9B97-57A481CB8247}" dt="2022-09-26T03:23:36.861" v="220" actId="26606"/>
          <ac:spMkLst>
            <pc:docMk/>
            <pc:sldMk cId="1760136335" sldId="257"/>
            <ac:spMk id="22" creationId="{19C9EAEA-39D0-4B0E-A0EB-51E7B26740B1}"/>
          </ac:spMkLst>
        </pc:spChg>
        <pc:spChg chg="add del">
          <ac:chgData name="Yi Xu" userId="01bf0559-9efe-47ca-b93d-c2c46efa4517" providerId="ADAL" clId="{2C91A9EB-6726-4E77-9B97-57A481CB8247}" dt="2022-09-26T03:23:36.861" v="220" actId="26606"/>
          <ac:spMkLst>
            <pc:docMk/>
            <pc:sldMk cId="1760136335" sldId="257"/>
            <ac:spMk id="24" creationId="{8CB5D2D7-DF65-4E86-BFBA-FFB9B5ACEB64}"/>
          </ac:spMkLst>
        </pc:spChg>
        <pc:spChg chg="add del">
          <ac:chgData name="Yi Xu" userId="01bf0559-9efe-47ca-b93d-c2c46efa4517" providerId="ADAL" clId="{2C91A9EB-6726-4E77-9B97-57A481CB8247}" dt="2022-09-26T03:23:38.214" v="222" actId="26606"/>
          <ac:spMkLst>
            <pc:docMk/>
            <pc:sldMk cId="1760136335" sldId="257"/>
            <ac:spMk id="26" creationId="{5AAE9118-0436-4488-AC4A-C14DF6A7B6B1}"/>
          </ac:spMkLst>
        </pc:spChg>
        <pc:spChg chg="add del">
          <ac:chgData name="Yi Xu" userId="01bf0559-9efe-47ca-b93d-c2c46efa4517" providerId="ADAL" clId="{2C91A9EB-6726-4E77-9B97-57A481CB8247}" dt="2022-09-26T03:23:38.214" v="222" actId="26606"/>
          <ac:spMkLst>
            <pc:docMk/>
            <pc:sldMk cId="1760136335" sldId="257"/>
            <ac:spMk id="27" creationId="{1B10F861-B8F1-49C7-BD58-EAB20CEE7F93}"/>
          </ac:spMkLst>
        </pc:spChg>
        <pc:spChg chg="add del">
          <ac:chgData name="Yi Xu" userId="01bf0559-9efe-47ca-b93d-c2c46efa4517" providerId="ADAL" clId="{2C91A9EB-6726-4E77-9B97-57A481CB8247}" dt="2022-09-26T03:23:38.214" v="222" actId="26606"/>
          <ac:spMkLst>
            <pc:docMk/>
            <pc:sldMk cId="1760136335" sldId="257"/>
            <ac:spMk id="28" creationId="{61F6E425-22AB-4DA2-8FAC-58ADB58EF6C3}"/>
          </ac:spMkLst>
        </pc:spChg>
        <pc:spChg chg="add del">
          <ac:chgData name="Yi Xu" userId="01bf0559-9efe-47ca-b93d-c2c46efa4517" providerId="ADAL" clId="{2C91A9EB-6726-4E77-9B97-57A481CB8247}" dt="2022-09-26T03:23:39.775" v="224" actId="26606"/>
          <ac:spMkLst>
            <pc:docMk/>
            <pc:sldMk cId="1760136335" sldId="257"/>
            <ac:spMk id="30" creationId="{AAAE94E3-A7DB-4868-B1E3-E49703488BBC}"/>
          </ac:spMkLst>
        </pc:spChg>
        <pc:spChg chg="add del">
          <ac:chgData name="Yi Xu" userId="01bf0559-9efe-47ca-b93d-c2c46efa4517" providerId="ADAL" clId="{2C91A9EB-6726-4E77-9B97-57A481CB8247}" dt="2022-09-26T03:23:39.775" v="224" actId="26606"/>
          <ac:spMkLst>
            <pc:docMk/>
            <pc:sldMk cId="1760136335" sldId="257"/>
            <ac:spMk id="32" creationId="{3873B707-463F-40B0-8227-E8CC6C67EB25}"/>
          </ac:spMkLst>
        </pc:spChg>
        <pc:spChg chg="add del">
          <ac:chgData name="Yi Xu" userId="01bf0559-9efe-47ca-b93d-c2c46efa4517" providerId="ADAL" clId="{2C91A9EB-6726-4E77-9B97-57A481CB8247}" dt="2022-09-26T03:23:39.775" v="224" actId="26606"/>
          <ac:spMkLst>
            <pc:docMk/>
            <pc:sldMk cId="1760136335" sldId="257"/>
            <ac:spMk id="33" creationId="{C13237C8-E62C-4F0D-A318-BD6FB6C2D138}"/>
          </ac:spMkLst>
        </pc:spChg>
        <pc:spChg chg="add del">
          <ac:chgData name="Yi Xu" userId="01bf0559-9efe-47ca-b93d-c2c46efa4517" providerId="ADAL" clId="{2C91A9EB-6726-4E77-9B97-57A481CB8247}" dt="2022-09-26T03:23:39.775" v="224" actId="26606"/>
          <ac:spMkLst>
            <pc:docMk/>
            <pc:sldMk cId="1760136335" sldId="257"/>
            <ac:spMk id="34" creationId="{19C9EAEA-39D0-4B0E-A0EB-51E7B26740B1}"/>
          </ac:spMkLst>
        </pc:spChg>
        <pc:spChg chg="add del">
          <ac:chgData name="Yi Xu" userId="01bf0559-9efe-47ca-b93d-c2c46efa4517" providerId="ADAL" clId="{2C91A9EB-6726-4E77-9B97-57A481CB8247}" dt="2022-09-26T03:23:39.775" v="224" actId="26606"/>
          <ac:spMkLst>
            <pc:docMk/>
            <pc:sldMk cId="1760136335" sldId="257"/>
            <ac:spMk id="35" creationId="{8CB5D2D7-DF65-4E86-BFBA-FFB9B5ACEB64}"/>
          </ac:spMkLst>
        </pc:spChg>
        <pc:spChg chg="add del">
          <ac:chgData name="Yi Xu" userId="01bf0559-9efe-47ca-b93d-c2c46efa4517" providerId="ADAL" clId="{2C91A9EB-6726-4E77-9B97-57A481CB8247}" dt="2022-09-26T03:23:44.322" v="226" actId="26606"/>
          <ac:spMkLst>
            <pc:docMk/>
            <pc:sldMk cId="1760136335" sldId="257"/>
            <ac:spMk id="37" creationId="{2B566528-1B12-4246-9431-5C2D7D081168}"/>
          </ac:spMkLst>
        </pc:spChg>
        <pc:grpChg chg="add del">
          <ac:chgData name="Yi Xu" userId="01bf0559-9efe-47ca-b93d-c2c46efa4517" providerId="ADAL" clId="{2C91A9EB-6726-4E77-9B97-57A481CB8247}" dt="2022-09-26T03:23:36.861" v="220" actId="26606"/>
          <ac:grpSpMkLst>
            <pc:docMk/>
            <pc:sldMk cId="1760136335" sldId="257"/>
            <ac:grpSpMk id="14" creationId="{1DE889C7-FAD6-4397-98E2-05D503484459}"/>
          </ac:grpSpMkLst>
        </pc:grpChg>
        <pc:grpChg chg="add del">
          <ac:chgData name="Yi Xu" userId="01bf0559-9efe-47ca-b93d-c2c46efa4517" providerId="ADAL" clId="{2C91A9EB-6726-4E77-9B97-57A481CB8247}" dt="2022-09-26T03:23:39.775" v="224" actId="26606"/>
          <ac:grpSpMkLst>
            <pc:docMk/>
            <pc:sldMk cId="1760136335" sldId="257"/>
            <ac:grpSpMk id="31" creationId="{1DE889C7-FAD6-4397-98E2-05D503484459}"/>
          </ac:grpSpMkLst>
        </pc:grpChg>
        <pc:grpChg chg="add del">
          <ac:chgData name="Yi Xu" userId="01bf0559-9efe-47ca-b93d-c2c46efa4517" providerId="ADAL" clId="{2C91A9EB-6726-4E77-9B97-57A481CB8247}" dt="2022-09-26T03:23:44.322" v="226" actId="26606"/>
          <ac:grpSpMkLst>
            <pc:docMk/>
            <pc:sldMk cId="1760136335" sldId="257"/>
            <ac:grpSpMk id="38" creationId="{5995D10D-E9C9-47DB-AE7E-801FEF38F5C9}"/>
          </ac:grpSpMkLst>
        </pc:grpChg>
        <pc:grpChg chg="add del">
          <ac:chgData name="Yi Xu" userId="01bf0559-9efe-47ca-b93d-c2c46efa4517" providerId="ADAL" clId="{2C91A9EB-6726-4E77-9B97-57A481CB8247}" dt="2022-09-26T03:23:44.322" v="226" actId="26606"/>
          <ac:grpSpMkLst>
            <pc:docMk/>
            <pc:sldMk cId="1760136335" sldId="257"/>
            <ac:grpSpMk id="41" creationId="{828A5161-06F1-46CF-8AD7-844680A59E13}"/>
          </ac:grpSpMkLst>
        </pc:grpChg>
        <pc:picChg chg="add mod">
          <ac:chgData name="Yi Xu" userId="01bf0559-9efe-47ca-b93d-c2c46efa4517" providerId="ADAL" clId="{2C91A9EB-6726-4E77-9B97-57A481CB8247}" dt="2022-09-27T07:44:03.526" v="2809" actId="1076"/>
          <ac:picMkLst>
            <pc:docMk/>
            <pc:sldMk cId="1760136335" sldId="257"/>
            <ac:picMk id="4" creationId="{B922D7C4-B17A-CCBE-9C87-9BDE2772D16C}"/>
          </ac:picMkLst>
        </pc:picChg>
        <pc:picChg chg="add mod ord">
          <ac:chgData name="Yi Xu" userId="01bf0559-9efe-47ca-b93d-c2c46efa4517" providerId="ADAL" clId="{2C91A9EB-6726-4E77-9B97-57A481CB8247}" dt="2022-09-27T07:50:35.262" v="3072" actId="14100"/>
          <ac:picMkLst>
            <pc:docMk/>
            <pc:sldMk cId="1760136335" sldId="257"/>
            <ac:picMk id="5" creationId="{EF87DF32-9371-4A58-33EC-B53090917A8B}"/>
          </ac:picMkLst>
        </pc:picChg>
        <pc:picChg chg="add del mod">
          <ac:chgData name="Yi Xu" userId="01bf0559-9efe-47ca-b93d-c2c46efa4517" providerId="ADAL" clId="{2C91A9EB-6726-4E77-9B97-57A481CB8247}" dt="2022-09-27T07:41:01.062" v="2758" actId="21"/>
          <ac:picMkLst>
            <pc:docMk/>
            <pc:sldMk cId="1760136335" sldId="257"/>
            <ac:picMk id="6" creationId="{6C65F84F-DC7C-E517-E0F4-FDE3E55B2EB0}"/>
          </ac:picMkLst>
        </pc:picChg>
        <pc:picChg chg="add del mod">
          <ac:chgData name="Yi Xu" userId="01bf0559-9efe-47ca-b93d-c2c46efa4517" providerId="ADAL" clId="{2C91A9EB-6726-4E77-9B97-57A481CB8247}" dt="2022-09-27T07:41:46.999" v="2767" actId="478"/>
          <ac:picMkLst>
            <pc:docMk/>
            <pc:sldMk cId="1760136335" sldId="257"/>
            <ac:picMk id="7" creationId="{A8ED32AB-2900-D1BB-5A4E-45DB431C4136}"/>
          </ac:picMkLst>
        </pc:picChg>
        <pc:picChg chg="add mod modCrop">
          <ac:chgData name="Yi Xu" userId="01bf0559-9efe-47ca-b93d-c2c46efa4517" providerId="ADAL" clId="{2C91A9EB-6726-4E77-9B97-57A481CB8247}" dt="2022-09-27T07:43:51.142" v="2803" actId="1076"/>
          <ac:picMkLst>
            <pc:docMk/>
            <pc:sldMk cId="1760136335" sldId="257"/>
            <ac:picMk id="9" creationId="{118AC292-53D9-BFC1-FC53-B16A90D362AC}"/>
          </ac:picMkLst>
        </pc:picChg>
        <pc:picChg chg="add mod ord modCrop">
          <ac:chgData name="Yi Xu" userId="01bf0559-9efe-47ca-b93d-c2c46efa4517" providerId="ADAL" clId="{2C91A9EB-6726-4E77-9B97-57A481CB8247}" dt="2022-09-27T07:43:56.729" v="2806" actId="14100"/>
          <ac:picMkLst>
            <pc:docMk/>
            <pc:sldMk cId="1760136335" sldId="257"/>
            <ac:picMk id="10" creationId="{B4108416-AD9F-F2F4-9EDD-78F66C9A0EF5}"/>
          </ac:picMkLst>
        </pc:picChg>
        <pc:picChg chg="add mod">
          <ac:chgData name="Yi Xu" userId="01bf0559-9efe-47ca-b93d-c2c46efa4517" providerId="ADAL" clId="{2C91A9EB-6726-4E77-9B97-57A481CB8247}" dt="2022-09-27T07:44:10.074" v="2811" actId="14100"/>
          <ac:picMkLst>
            <pc:docMk/>
            <pc:sldMk cId="1760136335" sldId="257"/>
            <ac:picMk id="11" creationId="{7F91F9A9-DAA6-AE7A-B1C2-2460ACB8311F}"/>
          </ac:picMkLst>
        </pc:picChg>
        <pc:picChg chg="del">
          <ac:chgData name="Yi Xu" userId="01bf0559-9efe-47ca-b93d-c2c46efa4517" providerId="ADAL" clId="{2C91A9EB-6726-4E77-9B97-57A481CB8247}" dt="2022-09-26T02:37:43.888" v="9" actId="478"/>
          <ac:picMkLst>
            <pc:docMk/>
            <pc:sldMk cId="1760136335" sldId="257"/>
            <ac:picMk id="6146" creationId="{09EFF312-63CA-A5A7-6CB8-698296E05847}"/>
          </ac:picMkLst>
        </pc:picChg>
      </pc:sldChg>
      <pc:sldChg chg="del">
        <pc:chgData name="Yi Xu" userId="01bf0559-9efe-47ca-b93d-c2c46efa4517" providerId="ADAL" clId="{2C91A9EB-6726-4E77-9B97-57A481CB8247}" dt="2022-09-26T03:32:37.352" v="441" actId="47"/>
        <pc:sldMkLst>
          <pc:docMk/>
          <pc:sldMk cId="3278562811" sldId="258"/>
        </pc:sldMkLst>
      </pc:sldChg>
      <pc:sldChg chg="del">
        <pc:chgData name="Yi Xu" userId="01bf0559-9efe-47ca-b93d-c2c46efa4517" providerId="ADAL" clId="{2C91A9EB-6726-4E77-9B97-57A481CB8247}" dt="2022-09-26T03:32:35.101" v="440" actId="47"/>
        <pc:sldMkLst>
          <pc:docMk/>
          <pc:sldMk cId="2619352445" sldId="259"/>
        </pc:sldMkLst>
      </pc:sldChg>
      <pc:sldChg chg="del">
        <pc:chgData name="Yi Xu" userId="01bf0559-9efe-47ca-b93d-c2c46efa4517" providerId="ADAL" clId="{2C91A9EB-6726-4E77-9B97-57A481CB8247}" dt="2022-09-26T03:32:28.976" v="437" actId="47"/>
        <pc:sldMkLst>
          <pc:docMk/>
          <pc:sldMk cId="3099961143" sldId="261"/>
        </pc:sldMkLst>
      </pc:sldChg>
      <pc:sldChg chg="addSp delSp modSp mod ord modNotesTx">
        <pc:chgData name="Yi Xu" userId="01bf0559-9efe-47ca-b93d-c2c46efa4517" providerId="ADAL" clId="{2C91A9EB-6726-4E77-9B97-57A481CB8247}" dt="2022-09-28T03:27:28.995" v="4027" actId="1076"/>
        <pc:sldMkLst>
          <pc:docMk/>
          <pc:sldMk cId="3623908172" sldId="265"/>
        </pc:sldMkLst>
        <pc:spChg chg="add mod">
          <ac:chgData name="Yi Xu" userId="01bf0559-9efe-47ca-b93d-c2c46efa4517" providerId="ADAL" clId="{2C91A9EB-6726-4E77-9B97-57A481CB8247}" dt="2022-09-28T03:07:50.245" v="3997" actId="20577"/>
          <ac:spMkLst>
            <pc:docMk/>
            <pc:sldMk cId="3623908172" sldId="265"/>
            <ac:spMk id="2" creationId="{BCECD0D6-2DFB-9A0B-060F-6D68F45500F9}"/>
          </ac:spMkLst>
        </pc:spChg>
        <pc:spChg chg="mod">
          <ac:chgData name="Yi Xu" userId="01bf0559-9efe-47ca-b93d-c2c46efa4517" providerId="ADAL" clId="{2C91A9EB-6726-4E77-9B97-57A481CB8247}" dt="2022-09-28T03:27:17.008" v="4025" actId="20577"/>
          <ac:spMkLst>
            <pc:docMk/>
            <pc:sldMk cId="3623908172" sldId="265"/>
            <ac:spMk id="3" creationId="{2A539D98-5156-8FA9-E580-C1BD3FB2C938}"/>
          </ac:spMkLst>
        </pc:spChg>
        <pc:spChg chg="mod">
          <ac:chgData name="Yi Xu" userId="01bf0559-9efe-47ca-b93d-c2c46efa4517" providerId="ADAL" clId="{2C91A9EB-6726-4E77-9B97-57A481CB8247}" dt="2022-09-26T03:26:28.384" v="281"/>
          <ac:spMkLst>
            <pc:docMk/>
            <pc:sldMk cId="3623908172" sldId="265"/>
            <ac:spMk id="4" creationId="{C3566A25-BB50-4AED-7F87-3E1620AADE7E}"/>
          </ac:spMkLst>
        </pc:spChg>
        <pc:spChg chg="add mod">
          <ac:chgData name="Yi Xu" userId="01bf0559-9efe-47ca-b93d-c2c46efa4517" providerId="ADAL" clId="{2C91A9EB-6726-4E77-9B97-57A481CB8247}" dt="2022-09-28T03:11:50.906" v="4014" actId="20577"/>
          <ac:spMkLst>
            <pc:docMk/>
            <pc:sldMk cId="3623908172" sldId="265"/>
            <ac:spMk id="5" creationId="{8CA378D9-5CB9-2E46-4759-6B3C93E806A0}"/>
          </ac:spMkLst>
        </pc:spChg>
        <pc:spChg chg="add mod">
          <ac:chgData name="Yi Xu" userId="01bf0559-9efe-47ca-b93d-c2c46efa4517" providerId="ADAL" clId="{2C91A9EB-6726-4E77-9B97-57A481CB8247}" dt="2022-09-28T03:07:47.599" v="3994" actId="1076"/>
          <ac:spMkLst>
            <pc:docMk/>
            <pc:sldMk cId="3623908172" sldId="265"/>
            <ac:spMk id="6" creationId="{07C605DF-AA4D-678B-3309-3FB9DBD87043}"/>
          </ac:spMkLst>
        </pc:spChg>
        <pc:spChg chg="del">
          <ac:chgData name="Yi Xu" userId="01bf0559-9efe-47ca-b93d-c2c46efa4517" providerId="ADAL" clId="{2C91A9EB-6726-4E77-9B97-57A481CB8247}" dt="2022-09-26T03:27:55.459" v="325" actId="478"/>
          <ac:spMkLst>
            <pc:docMk/>
            <pc:sldMk cId="3623908172" sldId="265"/>
            <ac:spMk id="6" creationId="{7924A17D-AE77-C593-59B3-DD039F6D742E}"/>
          </ac:spMkLst>
        </pc:spChg>
        <pc:spChg chg="add mod">
          <ac:chgData name="Yi Xu" userId="01bf0559-9efe-47ca-b93d-c2c46efa4517" providerId="ADAL" clId="{2C91A9EB-6726-4E77-9B97-57A481CB8247}" dt="2022-09-27T07:40:15.712" v="2747" actId="2085"/>
          <ac:spMkLst>
            <pc:docMk/>
            <pc:sldMk cId="3623908172" sldId="265"/>
            <ac:spMk id="9" creationId="{28368FC7-6C3F-9626-CE22-488B6D86EC2F}"/>
          </ac:spMkLst>
        </pc:spChg>
        <pc:grpChg chg="add mod">
          <ac:chgData name="Yi Xu" userId="01bf0559-9efe-47ca-b93d-c2c46efa4517" providerId="ADAL" clId="{2C91A9EB-6726-4E77-9B97-57A481CB8247}" dt="2022-09-28T03:27:28.995" v="4027" actId="1076"/>
          <ac:grpSpMkLst>
            <pc:docMk/>
            <pc:sldMk cId="3623908172" sldId="265"/>
            <ac:grpSpMk id="9" creationId="{00FD8F1A-54EA-86B0-F1C2-FD8FED9DBAF0}"/>
          </ac:grpSpMkLst>
        </pc:grpChg>
        <pc:grpChg chg="add">
          <ac:chgData name="Yi Xu" userId="01bf0559-9efe-47ca-b93d-c2c46efa4517" providerId="ADAL" clId="{2C91A9EB-6726-4E77-9B97-57A481CB8247}" dt="2022-09-27T07:40:24.179" v="2748" actId="164"/>
          <ac:grpSpMkLst>
            <pc:docMk/>
            <pc:sldMk cId="3623908172" sldId="265"/>
            <ac:grpSpMk id="10" creationId="{661AA26A-4D05-B526-F6AC-1720B73682D6}"/>
          </ac:grpSpMkLst>
        </pc:grpChg>
        <pc:picChg chg="add mod modCrop">
          <ac:chgData name="Yi Xu" userId="01bf0559-9efe-47ca-b93d-c2c46efa4517" providerId="ADAL" clId="{2C91A9EB-6726-4E77-9B97-57A481CB8247}" dt="2022-09-27T07:40:02.521" v="2744" actId="14100"/>
          <ac:picMkLst>
            <pc:docMk/>
            <pc:sldMk cId="3623908172" sldId="265"/>
            <ac:picMk id="5" creationId="{D7811728-FA2A-687E-5739-D8E5ADD02DEE}"/>
          </ac:picMkLst>
        </pc:picChg>
        <pc:picChg chg="add del mod">
          <ac:chgData name="Yi Xu" userId="01bf0559-9efe-47ca-b93d-c2c46efa4517" providerId="ADAL" clId="{2C91A9EB-6726-4E77-9B97-57A481CB8247}" dt="2022-09-27T07:38:44.409" v="2723" actId="21"/>
          <ac:picMkLst>
            <pc:docMk/>
            <pc:sldMk cId="3623908172" sldId="265"/>
            <ac:picMk id="6" creationId="{D8DDE0CA-7327-D362-BEAD-B608818060DC}"/>
          </ac:picMkLst>
        </pc:picChg>
        <pc:picChg chg="add mod">
          <ac:chgData name="Yi Xu" userId="01bf0559-9efe-47ca-b93d-c2c46efa4517" providerId="ADAL" clId="{2C91A9EB-6726-4E77-9B97-57A481CB8247}" dt="2022-09-27T07:43:02.893" v="2793" actId="14100"/>
          <ac:picMkLst>
            <pc:docMk/>
            <pc:sldMk cId="3623908172" sldId="265"/>
            <ac:picMk id="7" creationId="{92C3F937-D9C5-D5A2-B299-A36B2142C741}"/>
          </ac:picMkLst>
        </pc:picChg>
        <pc:picChg chg="add del mod">
          <ac:chgData name="Yi Xu" userId="01bf0559-9efe-47ca-b93d-c2c46efa4517" providerId="ADAL" clId="{2C91A9EB-6726-4E77-9B97-57A481CB8247}" dt="2022-09-27T07:38:44.409" v="2723" actId="21"/>
          <ac:picMkLst>
            <pc:docMk/>
            <pc:sldMk cId="3623908172" sldId="265"/>
            <ac:picMk id="8" creationId="{FBD58415-54EE-D24D-8FDA-4CDDF0758379}"/>
          </ac:picMkLst>
        </pc:picChg>
      </pc:sldChg>
      <pc:sldChg chg="del">
        <pc:chgData name="Yi Xu" userId="01bf0559-9efe-47ca-b93d-c2c46efa4517" providerId="ADAL" clId="{2C91A9EB-6726-4E77-9B97-57A481CB8247}" dt="2022-09-26T03:32:40.924" v="442" actId="47"/>
        <pc:sldMkLst>
          <pc:docMk/>
          <pc:sldMk cId="3383986331" sldId="267"/>
        </pc:sldMkLst>
      </pc:sldChg>
      <pc:sldChg chg="del">
        <pc:chgData name="Yi Xu" userId="01bf0559-9efe-47ca-b93d-c2c46efa4517" providerId="ADAL" clId="{2C91A9EB-6726-4E77-9B97-57A481CB8247}" dt="2022-09-26T03:32:20.286" v="435" actId="47"/>
        <pc:sldMkLst>
          <pc:docMk/>
          <pc:sldMk cId="2764914831" sldId="270"/>
        </pc:sldMkLst>
      </pc:sldChg>
      <pc:sldChg chg="modSp mod">
        <pc:chgData name="Yi Xu" userId="01bf0559-9efe-47ca-b93d-c2c46efa4517" providerId="ADAL" clId="{2C91A9EB-6726-4E77-9B97-57A481CB8247}" dt="2022-09-28T02:06:22.132" v="3878" actId="20577"/>
        <pc:sldMkLst>
          <pc:docMk/>
          <pc:sldMk cId="3061295408" sldId="271"/>
        </pc:sldMkLst>
        <pc:spChg chg="mod">
          <ac:chgData name="Yi Xu" userId="01bf0559-9efe-47ca-b93d-c2c46efa4517" providerId="ADAL" clId="{2C91A9EB-6726-4E77-9B97-57A481CB8247}" dt="2022-09-28T02:06:22.132" v="3878" actId="20577"/>
          <ac:spMkLst>
            <pc:docMk/>
            <pc:sldMk cId="3061295408" sldId="271"/>
            <ac:spMk id="3" creationId="{69DC8F31-BB55-4D46-3800-B105F26386B7}"/>
          </ac:spMkLst>
        </pc:spChg>
      </pc:sldChg>
      <pc:sldChg chg="addSp delSp modSp add del mod modNotesTx">
        <pc:chgData name="Yi Xu" userId="01bf0559-9efe-47ca-b93d-c2c46efa4517" providerId="ADAL" clId="{2C91A9EB-6726-4E77-9B97-57A481CB8247}" dt="2022-09-27T07:45:55.206" v="2875" actId="20577"/>
        <pc:sldMkLst>
          <pc:docMk/>
          <pc:sldMk cId="4018934704" sldId="272"/>
        </pc:sldMkLst>
        <pc:spChg chg="add del mod">
          <ac:chgData name="Yi Xu" userId="01bf0559-9efe-47ca-b93d-c2c46efa4517" providerId="ADAL" clId="{2C91A9EB-6726-4E77-9B97-57A481CB8247}" dt="2022-09-26T05:59:29.280" v="1125" actId="478"/>
          <ac:spMkLst>
            <pc:docMk/>
            <pc:sldMk cId="4018934704" sldId="272"/>
            <ac:spMk id="3" creationId="{FFC583D8-2ADF-8BDF-7144-4DEE5F0290AA}"/>
          </ac:spMkLst>
        </pc:spChg>
        <pc:spChg chg="add del mod">
          <ac:chgData name="Yi Xu" userId="01bf0559-9efe-47ca-b93d-c2c46efa4517" providerId="ADAL" clId="{2C91A9EB-6726-4E77-9B97-57A481CB8247}" dt="2022-09-26T05:59:41.434" v="1127" actId="478"/>
          <ac:spMkLst>
            <pc:docMk/>
            <pc:sldMk cId="4018934704" sldId="272"/>
            <ac:spMk id="4" creationId="{7303D0D9-CA84-781C-7D9B-01FA39D9D6EB}"/>
          </ac:spMkLst>
        </pc:spChg>
        <pc:spChg chg="mod">
          <ac:chgData name="Yi Xu" userId="01bf0559-9efe-47ca-b93d-c2c46efa4517" providerId="ADAL" clId="{2C91A9EB-6726-4E77-9B97-57A481CB8247}" dt="2022-09-27T07:45:55.206" v="2875" actId="20577"/>
          <ac:spMkLst>
            <pc:docMk/>
            <pc:sldMk cId="4018934704" sldId="272"/>
            <ac:spMk id="5" creationId="{3426360D-3D1B-DF9F-9B56-8E30646E0121}"/>
          </ac:spMkLst>
        </pc:spChg>
        <pc:spChg chg="add del mod">
          <ac:chgData name="Yi Xu" userId="01bf0559-9efe-47ca-b93d-c2c46efa4517" providerId="ADAL" clId="{2C91A9EB-6726-4E77-9B97-57A481CB8247}" dt="2022-09-26T05:59:44.047" v="1128" actId="478"/>
          <ac:spMkLst>
            <pc:docMk/>
            <pc:sldMk cId="4018934704" sldId="272"/>
            <ac:spMk id="7" creationId="{8AA4A918-05BD-449D-A745-3C7DC1344D0A}"/>
          </ac:spMkLst>
        </pc:spChg>
        <pc:spChg chg="del mod">
          <ac:chgData name="Yi Xu" userId="01bf0559-9efe-47ca-b93d-c2c46efa4517" providerId="ADAL" clId="{2C91A9EB-6726-4E77-9B97-57A481CB8247}" dt="2022-09-26T05:59:26.717" v="1124" actId="478"/>
          <ac:spMkLst>
            <pc:docMk/>
            <pc:sldMk cId="4018934704" sldId="272"/>
            <ac:spMk id="8" creationId="{BC79DE37-7C66-6707-8A74-9CBB187FFBA8}"/>
          </ac:spMkLst>
        </pc:spChg>
        <pc:spChg chg="add del mod">
          <ac:chgData name="Yi Xu" userId="01bf0559-9efe-47ca-b93d-c2c46efa4517" providerId="ADAL" clId="{2C91A9EB-6726-4E77-9B97-57A481CB8247}" dt="2022-09-26T07:02:09.651" v="1823" actId="20577"/>
          <ac:spMkLst>
            <pc:docMk/>
            <pc:sldMk cId="4018934704" sldId="272"/>
            <ac:spMk id="9" creationId="{466EA5D1-5950-5D13-41BD-AB383D291620}"/>
          </ac:spMkLst>
        </pc:spChg>
        <pc:picChg chg="add mod">
          <ac:chgData name="Yi Xu" userId="01bf0559-9efe-47ca-b93d-c2c46efa4517" providerId="ADAL" clId="{2C91A9EB-6726-4E77-9B97-57A481CB8247}" dt="2022-09-26T06:40:30.994" v="1535" actId="1076"/>
          <ac:picMkLst>
            <pc:docMk/>
            <pc:sldMk cId="4018934704" sldId="272"/>
            <ac:picMk id="11" creationId="{0C11DF93-11E4-9546-00D3-0EAEF6674F31}"/>
          </ac:picMkLst>
        </pc:picChg>
        <pc:picChg chg="add mod">
          <ac:chgData name="Yi Xu" userId="01bf0559-9efe-47ca-b93d-c2c46efa4517" providerId="ADAL" clId="{2C91A9EB-6726-4E77-9B97-57A481CB8247}" dt="2022-09-26T06:43:36.034" v="1588" actId="14100"/>
          <ac:picMkLst>
            <pc:docMk/>
            <pc:sldMk cId="4018934704" sldId="272"/>
            <ac:picMk id="13" creationId="{8051050B-1CFD-59F9-E068-69995E81943B}"/>
          </ac:picMkLst>
        </pc:picChg>
        <pc:picChg chg="add del mod">
          <ac:chgData name="Yi Xu" userId="01bf0559-9efe-47ca-b93d-c2c46efa4517" providerId="ADAL" clId="{2C91A9EB-6726-4E77-9B97-57A481CB8247}" dt="2022-09-26T06:43:32.491" v="1587" actId="478"/>
          <ac:picMkLst>
            <pc:docMk/>
            <pc:sldMk cId="4018934704" sldId="272"/>
            <ac:picMk id="15" creationId="{1BAC6757-6A67-67F2-D444-7C2C3F15675F}"/>
          </ac:picMkLst>
        </pc:picChg>
      </pc:sldChg>
      <pc:sldChg chg="del">
        <pc:chgData name="Yi Xu" userId="01bf0559-9efe-47ca-b93d-c2c46efa4517" providerId="ADAL" clId="{2C91A9EB-6726-4E77-9B97-57A481CB8247}" dt="2022-09-26T03:32:19.523" v="434" actId="47"/>
        <pc:sldMkLst>
          <pc:docMk/>
          <pc:sldMk cId="221902817" sldId="273"/>
        </pc:sldMkLst>
      </pc:sldChg>
      <pc:sldChg chg="del">
        <pc:chgData name="Yi Xu" userId="01bf0559-9efe-47ca-b93d-c2c46efa4517" providerId="ADAL" clId="{2C91A9EB-6726-4E77-9B97-57A481CB8247}" dt="2022-09-26T03:32:22.997" v="436" actId="47"/>
        <pc:sldMkLst>
          <pc:docMk/>
          <pc:sldMk cId="1814825178" sldId="274"/>
        </pc:sldMkLst>
      </pc:sldChg>
      <pc:sldChg chg="del">
        <pc:chgData name="Yi Xu" userId="01bf0559-9efe-47ca-b93d-c2c46efa4517" providerId="ADAL" clId="{2C91A9EB-6726-4E77-9B97-57A481CB8247}" dt="2022-09-26T03:32:17.847" v="433" actId="47"/>
        <pc:sldMkLst>
          <pc:docMk/>
          <pc:sldMk cId="1738133659" sldId="275"/>
        </pc:sldMkLst>
      </pc:sldChg>
      <pc:sldChg chg="del">
        <pc:chgData name="Yi Xu" userId="01bf0559-9efe-47ca-b93d-c2c46efa4517" providerId="ADAL" clId="{2C91A9EB-6726-4E77-9B97-57A481CB8247}" dt="2022-09-26T03:32:16.829" v="432" actId="47"/>
        <pc:sldMkLst>
          <pc:docMk/>
          <pc:sldMk cId="1111752612" sldId="276"/>
        </pc:sldMkLst>
      </pc:sldChg>
      <pc:sldChg chg="del">
        <pc:chgData name="Yi Xu" userId="01bf0559-9efe-47ca-b93d-c2c46efa4517" providerId="ADAL" clId="{2C91A9EB-6726-4E77-9B97-57A481CB8247}" dt="2022-09-26T03:32:16.186" v="431" actId="47"/>
        <pc:sldMkLst>
          <pc:docMk/>
          <pc:sldMk cId="1600923204" sldId="277"/>
        </pc:sldMkLst>
      </pc:sldChg>
      <pc:sldChg chg="del">
        <pc:chgData name="Yi Xu" userId="01bf0559-9efe-47ca-b93d-c2c46efa4517" providerId="ADAL" clId="{2C91A9EB-6726-4E77-9B97-57A481CB8247}" dt="2022-09-26T03:32:10.738" v="428" actId="47"/>
        <pc:sldMkLst>
          <pc:docMk/>
          <pc:sldMk cId="3509895250" sldId="278"/>
        </pc:sldMkLst>
      </pc:sldChg>
      <pc:sldChg chg="del">
        <pc:chgData name="Yi Xu" userId="01bf0559-9efe-47ca-b93d-c2c46efa4517" providerId="ADAL" clId="{2C91A9EB-6726-4E77-9B97-57A481CB8247}" dt="2022-09-26T03:32:15.440" v="430" actId="47"/>
        <pc:sldMkLst>
          <pc:docMk/>
          <pc:sldMk cId="3235918007" sldId="279"/>
        </pc:sldMkLst>
      </pc:sldChg>
      <pc:sldChg chg="del">
        <pc:chgData name="Yi Xu" userId="01bf0559-9efe-47ca-b93d-c2c46efa4517" providerId="ADAL" clId="{2C91A9EB-6726-4E77-9B97-57A481CB8247}" dt="2022-09-26T03:32:13.883" v="429" actId="47"/>
        <pc:sldMkLst>
          <pc:docMk/>
          <pc:sldMk cId="172597736" sldId="280"/>
        </pc:sldMkLst>
      </pc:sldChg>
      <pc:sldChg chg="addSp delSp modSp add mod modNotesTx">
        <pc:chgData name="Yi Xu" userId="01bf0559-9efe-47ca-b93d-c2c46efa4517" providerId="ADAL" clId="{2C91A9EB-6726-4E77-9B97-57A481CB8247}" dt="2022-09-28T04:15:45.473" v="4031" actId="1076"/>
        <pc:sldMkLst>
          <pc:docMk/>
          <pc:sldMk cId="4147862110" sldId="281"/>
        </pc:sldMkLst>
        <pc:spChg chg="mod">
          <ac:chgData name="Yi Xu" userId="01bf0559-9efe-47ca-b93d-c2c46efa4517" providerId="ADAL" clId="{2C91A9EB-6726-4E77-9B97-57A481CB8247}" dt="2022-09-28T02:05:26.550" v="3864" actId="20577"/>
          <ac:spMkLst>
            <pc:docMk/>
            <pc:sldMk cId="4147862110" sldId="281"/>
            <ac:spMk id="3" creationId="{2A539D98-5156-8FA9-E580-C1BD3FB2C938}"/>
          </ac:spMkLst>
        </pc:spChg>
        <pc:picChg chg="del">
          <ac:chgData name="Yi Xu" userId="01bf0559-9efe-47ca-b93d-c2c46efa4517" providerId="ADAL" clId="{2C91A9EB-6726-4E77-9B97-57A481CB8247}" dt="2022-09-26T03:31:56.166" v="427" actId="478"/>
          <ac:picMkLst>
            <pc:docMk/>
            <pc:sldMk cId="4147862110" sldId="281"/>
            <ac:picMk id="5" creationId="{D7811728-FA2A-687E-5739-D8E5ADD02DEE}"/>
          </ac:picMkLst>
        </pc:picChg>
        <pc:picChg chg="add del mod">
          <ac:chgData name="Yi Xu" userId="01bf0559-9efe-47ca-b93d-c2c46efa4517" providerId="ADAL" clId="{2C91A9EB-6726-4E77-9B97-57A481CB8247}" dt="2022-09-26T06:07:10.929" v="1366" actId="21"/>
          <ac:picMkLst>
            <pc:docMk/>
            <pc:sldMk cId="4147862110" sldId="281"/>
            <ac:picMk id="5" creationId="{E03B0F9D-5955-242D-7847-1070FC4DEBB2}"/>
          </ac:picMkLst>
        </pc:picChg>
        <pc:picChg chg="add del mod">
          <ac:chgData name="Yi Xu" userId="01bf0559-9efe-47ca-b93d-c2c46efa4517" providerId="ADAL" clId="{2C91A9EB-6726-4E77-9B97-57A481CB8247}" dt="2022-09-28T04:15:36.471" v="4028" actId="478"/>
          <ac:picMkLst>
            <pc:docMk/>
            <pc:sldMk cId="4147862110" sldId="281"/>
            <ac:picMk id="7" creationId="{2353DCD3-4339-618C-04BD-2B6024E3F247}"/>
          </ac:picMkLst>
        </pc:picChg>
        <pc:picChg chg="add mod">
          <ac:chgData name="Yi Xu" userId="01bf0559-9efe-47ca-b93d-c2c46efa4517" providerId="ADAL" clId="{2C91A9EB-6726-4E77-9B97-57A481CB8247}" dt="2022-09-28T04:15:45.473" v="4031" actId="1076"/>
          <ac:picMkLst>
            <pc:docMk/>
            <pc:sldMk cId="4147862110" sldId="281"/>
            <ac:picMk id="9" creationId="{C0C1ED02-C393-C6B8-817A-AEB1EF15879A}"/>
          </ac:picMkLst>
        </pc:picChg>
      </pc:sldChg>
      <pc:sldChg chg="addSp delSp modSp add mod modNotesTx">
        <pc:chgData name="Yi Xu" userId="01bf0559-9efe-47ca-b93d-c2c46efa4517" providerId="ADAL" clId="{2C91A9EB-6726-4E77-9B97-57A481CB8247}" dt="2022-09-27T07:46:08.702" v="2878"/>
        <pc:sldMkLst>
          <pc:docMk/>
          <pc:sldMk cId="1689437677" sldId="282"/>
        </pc:sldMkLst>
        <pc:spChg chg="mod">
          <ac:chgData name="Yi Xu" userId="01bf0559-9efe-47ca-b93d-c2c46efa4517" providerId="ADAL" clId="{2C91A9EB-6726-4E77-9B97-57A481CB8247}" dt="2022-09-27T07:46:08.702" v="2878"/>
          <ac:spMkLst>
            <pc:docMk/>
            <pc:sldMk cId="1689437677" sldId="282"/>
            <ac:spMk id="5" creationId="{3426360D-3D1B-DF9F-9B56-8E30646E0121}"/>
          </ac:spMkLst>
        </pc:spChg>
        <pc:spChg chg="mod">
          <ac:chgData name="Yi Xu" userId="01bf0559-9efe-47ca-b93d-c2c46efa4517" providerId="ADAL" clId="{2C91A9EB-6726-4E77-9B97-57A481CB8247}" dt="2022-09-26T06:53:38.486" v="1735" actId="20577"/>
          <ac:spMkLst>
            <pc:docMk/>
            <pc:sldMk cId="1689437677" sldId="282"/>
            <ac:spMk id="9" creationId="{466EA5D1-5950-5D13-41BD-AB383D291620}"/>
          </ac:spMkLst>
        </pc:spChg>
        <pc:picChg chg="add del mod">
          <ac:chgData name="Yi Xu" userId="01bf0559-9efe-47ca-b93d-c2c46efa4517" providerId="ADAL" clId="{2C91A9EB-6726-4E77-9B97-57A481CB8247}" dt="2022-09-26T06:53:15.713" v="1663" actId="478"/>
          <ac:picMkLst>
            <pc:docMk/>
            <pc:sldMk cId="1689437677" sldId="282"/>
            <ac:picMk id="3" creationId="{871EDA0A-665F-D476-FC14-A79130BD2CB6}"/>
          </ac:picMkLst>
        </pc:picChg>
        <pc:picChg chg="add del mod">
          <ac:chgData name="Yi Xu" userId="01bf0559-9efe-47ca-b93d-c2c46efa4517" providerId="ADAL" clId="{2C91A9EB-6726-4E77-9B97-57A481CB8247}" dt="2022-09-26T06:52:31.538" v="1642" actId="478"/>
          <ac:picMkLst>
            <pc:docMk/>
            <pc:sldMk cId="1689437677" sldId="282"/>
            <ac:picMk id="6" creationId="{31FFE5A8-776A-C7FD-7FCE-F6BD09F6F43D}"/>
          </ac:picMkLst>
        </pc:picChg>
        <pc:picChg chg="add del mod">
          <ac:chgData name="Yi Xu" userId="01bf0559-9efe-47ca-b93d-c2c46efa4517" providerId="ADAL" clId="{2C91A9EB-6726-4E77-9B97-57A481CB8247}" dt="2022-09-26T06:53:16.185" v="1664" actId="478"/>
          <ac:picMkLst>
            <pc:docMk/>
            <pc:sldMk cId="1689437677" sldId="282"/>
            <ac:picMk id="8" creationId="{E72D0165-ACD8-9768-29F0-9F286D181472}"/>
          </ac:picMkLst>
        </pc:picChg>
        <pc:picChg chg="del">
          <ac:chgData name="Yi Xu" userId="01bf0559-9efe-47ca-b93d-c2c46efa4517" providerId="ADAL" clId="{2C91A9EB-6726-4E77-9B97-57A481CB8247}" dt="2022-09-26T06:04:16.370" v="1321" actId="478"/>
          <ac:picMkLst>
            <pc:docMk/>
            <pc:sldMk cId="1689437677" sldId="282"/>
            <ac:picMk id="11" creationId="{0C11DF93-11E4-9546-00D3-0EAEF6674F31}"/>
          </ac:picMkLst>
        </pc:picChg>
        <pc:picChg chg="add del mod">
          <ac:chgData name="Yi Xu" userId="01bf0559-9efe-47ca-b93d-c2c46efa4517" providerId="ADAL" clId="{2C91A9EB-6726-4E77-9B97-57A481CB8247}" dt="2022-09-26T06:53:16.603" v="1665" actId="478"/>
          <ac:picMkLst>
            <pc:docMk/>
            <pc:sldMk cId="1689437677" sldId="282"/>
            <ac:picMk id="12" creationId="{3A19866C-FC39-8101-7127-A724D5615D07}"/>
          </ac:picMkLst>
        </pc:picChg>
        <pc:picChg chg="del">
          <ac:chgData name="Yi Xu" userId="01bf0559-9efe-47ca-b93d-c2c46efa4517" providerId="ADAL" clId="{2C91A9EB-6726-4E77-9B97-57A481CB8247}" dt="2022-09-26T06:04:16.917" v="1322" actId="478"/>
          <ac:picMkLst>
            <pc:docMk/>
            <pc:sldMk cId="1689437677" sldId="282"/>
            <ac:picMk id="13" creationId="{8051050B-1CFD-59F9-E068-69995E81943B}"/>
          </ac:picMkLst>
        </pc:picChg>
        <pc:picChg chg="add del mod">
          <ac:chgData name="Yi Xu" userId="01bf0559-9efe-47ca-b93d-c2c46efa4517" providerId="ADAL" clId="{2C91A9EB-6726-4E77-9B97-57A481CB8247}" dt="2022-09-26T06:52:54.912" v="1657" actId="21"/>
          <ac:picMkLst>
            <pc:docMk/>
            <pc:sldMk cId="1689437677" sldId="282"/>
            <ac:picMk id="15" creationId="{2AEFAFBB-7B55-9083-1882-9EDB371C05C0}"/>
          </ac:picMkLst>
        </pc:picChg>
        <pc:picChg chg="add del mod">
          <ac:chgData name="Yi Xu" userId="01bf0559-9efe-47ca-b93d-c2c46efa4517" providerId="ADAL" clId="{2C91A9EB-6726-4E77-9B97-57A481CB8247}" dt="2022-09-26T06:52:48.840" v="1655"/>
          <ac:picMkLst>
            <pc:docMk/>
            <pc:sldMk cId="1689437677" sldId="282"/>
            <ac:picMk id="16" creationId="{61ED3B53-2BAA-B7CA-DA53-A1B8D3FDF128}"/>
          </ac:picMkLst>
        </pc:picChg>
        <pc:picChg chg="add mod">
          <ac:chgData name="Yi Xu" userId="01bf0559-9efe-47ca-b93d-c2c46efa4517" providerId="ADAL" clId="{2C91A9EB-6726-4E77-9B97-57A481CB8247}" dt="2022-09-26T06:53:42.963" v="1737" actId="1076"/>
          <ac:picMkLst>
            <pc:docMk/>
            <pc:sldMk cId="1689437677" sldId="282"/>
            <ac:picMk id="17" creationId="{908BA43E-4F5C-A1AC-E7FB-76E249F3AA57}"/>
          </ac:picMkLst>
        </pc:picChg>
        <pc:picChg chg="add mod">
          <ac:chgData name="Yi Xu" userId="01bf0559-9efe-47ca-b93d-c2c46efa4517" providerId="ADAL" clId="{2C91A9EB-6726-4E77-9B97-57A481CB8247}" dt="2022-09-26T06:54:04.278" v="1742" actId="1076"/>
          <ac:picMkLst>
            <pc:docMk/>
            <pc:sldMk cId="1689437677" sldId="282"/>
            <ac:picMk id="19" creationId="{B70AA767-FAEF-BB13-4379-AA33BDFAF7AF}"/>
          </ac:picMkLst>
        </pc:picChg>
      </pc:sldChg>
      <pc:sldChg chg="addSp delSp modSp add mod modNotesTx">
        <pc:chgData name="Yi Xu" userId="01bf0559-9efe-47ca-b93d-c2c46efa4517" providerId="ADAL" clId="{2C91A9EB-6726-4E77-9B97-57A481CB8247}" dt="2022-09-28T04:15:42.339" v="4030" actId="1076"/>
        <pc:sldMkLst>
          <pc:docMk/>
          <pc:sldMk cId="1966317255" sldId="283"/>
        </pc:sldMkLst>
        <pc:spChg chg="mod">
          <ac:chgData name="Yi Xu" userId="01bf0559-9efe-47ca-b93d-c2c46efa4517" providerId="ADAL" clId="{2C91A9EB-6726-4E77-9B97-57A481CB8247}" dt="2022-09-26T06:11:19.034" v="1489" actId="20577"/>
          <ac:spMkLst>
            <pc:docMk/>
            <pc:sldMk cId="1966317255" sldId="283"/>
            <ac:spMk id="3" creationId="{2A539D98-5156-8FA9-E580-C1BD3FB2C938}"/>
          </ac:spMkLst>
        </pc:spChg>
        <pc:picChg chg="add mod">
          <ac:chgData name="Yi Xu" userId="01bf0559-9efe-47ca-b93d-c2c46efa4517" providerId="ADAL" clId="{2C91A9EB-6726-4E77-9B97-57A481CB8247}" dt="2022-09-28T04:15:42.339" v="4030" actId="1076"/>
          <ac:picMkLst>
            <pc:docMk/>
            <pc:sldMk cId="1966317255" sldId="283"/>
            <ac:picMk id="2" creationId="{2A21216B-C889-D86F-7A91-1CA59AE89AFE}"/>
          </ac:picMkLst>
        </pc:picChg>
        <pc:picChg chg="add del mod">
          <ac:chgData name="Yi Xu" userId="01bf0559-9efe-47ca-b93d-c2c46efa4517" providerId="ADAL" clId="{2C91A9EB-6726-4E77-9B97-57A481CB8247}" dt="2022-09-28T04:15:38.537" v="4029" actId="478"/>
          <ac:picMkLst>
            <pc:docMk/>
            <pc:sldMk cId="1966317255" sldId="283"/>
            <ac:picMk id="6" creationId="{5B567134-9669-A223-7D62-3E7D5EF69386}"/>
          </ac:picMkLst>
        </pc:picChg>
        <pc:picChg chg="del">
          <ac:chgData name="Yi Xu" userId="01bf0559-9efe-47ca-b93d-c2c46efa4517" providerId="ADAL" clId="{2C91A9EB-6726-4E77-9B97-57A481CB8247}" dt="2022-09-26T06:07:53.617" v="1374" actId="478"/>
          <ac:picMkLst>
            <pc:docMk/>
            <pc:sldMk cId="1966317255" sldId="283"/>
            <ac:picMk id="7" creationId="{2353DCD3-4339-618C-04BD-2B6024E3F247}"/>
          </ac:picMkLst>
        </pc:picChg>
        <pc:picChg chg="del">
          <ac:chgData name="Yi Xu" userId="01bf0559-9efe-47ca-b93d-c2c46efa4517" providerId="ADAL" clId="{2C91A9EB-6726-4E77-9B97-57A481CB8247}" dt="2022-09-26T06:07:26.093" v="1372" actId="478"/>
          <ac:picMkLst>
            <pc:docMk/>
            <pc:sldMk cId="1966317255" sldId="283"/>
            <ac:picMk id="9" creationId="{C0C1ED02-C393-C6B8-817A-AEB1EF15879A}"/>
          </ac:picMkLst>
        </pc:picChg>
      </pc:sldChg>
      <pc:sldChg chg="addSp delSp modSp add mod ord">
        <pc:chgData name="Yi Xu" userId="01bf0559-9efe-47ca-b93d-c2c46efa4517" providerId="ADAL" clId="{2C91A9EB-6726-4E77-9B97-57A481CB8247}" dt="2022-09-28T05:11:00.349" v="4063" actId="20577"/>
        <pc:sldMkLst>
          <pc:docMk/>
          <pc:sldMk cId="2669821482" sldId="284"/>
        </pc:sldMkLst>
        <pc:spChg chg="mod">
          <ac:chgData name="Yi Xu" userId="01bf0559-9efe-47ca-b93d-c2c46efa4517" providerId="ADAL" clId="{2C91A9EB-6726-4E77-9B97-57A481CB8247}" dt="2022-09-28T04:16:06.521" v="4034"/>
          <ac:spMkLst>
            <pc:docMk/>
            <pc:sldMk cId="2669821482" sldId="284"/>
            <ac:spMk id="5" creationId="{3426360D-3D1B-DF9F-9B56-8E30646E0121}"/>
          </ac:spMkLst>
        </pc:spChg>
        <pc:spChg chg="mod">
          <ac:chgData name="Yi Xu" userId="01bf0559-9efe-47ca-b93d-c2c46efa4517" providerId="ADAL" clId="{2C91A9EB-6726-4E77-9B97-57A481CB8247}" dt="2022-09-28T05:11:00.349" v="4063" actId="20577"/>
          <ac:spMkLst>
            <pc:docMk/>
            <pc:sldMk cId="2669821482" sldId="284"/>
            <ac:spMk id="9" creationId="{466EA5D1-5950-5D13-41BD-AB383D291620}"/>
          </ac:spMkLst>
        </pc:spChg>
        <pc:picChg chg="add mod">
          <ac:chgData name="Yi Xu" userId="01bf0559-9efe-47ca-b93d-c2c46efa4517" providerId="ADAL" clId="{2C91A9EB-6726-4E77-9B97-57A481CB8247}" dt="2022-09-28T03:24:14.588" v="4018" actId="1076"/>
          <ac:picMkLst>
            <pc:docMk/>
            <pc:sldMk cId="2669821482" sldId="284"/>
            <ac:picMk id="3" creationId="{EE8FDE9C-8619-2FC2-EF29-560B67BF1116}"/>
          </ac:picMkLst>
        </pc:picChg>
        <pc:picChg chg="del">
          <ac:chgData name="Yi Xu" userId="01bf0559-9efe-47ca-b93d-c2c46efa4517" providerId="ADAL" clId="{2C91A9EB-6726-4E77-9B97-57A481CB8247}" dt="2022-09-26T06:43:27.001" v="1584" actId="478"/>
          <ac:picMkLst>
            <pc:docMk/>
            <pc:sldMk cId="2669821482" sldId="284"/>
            <ac:picMk id="11" creationId="{0C11DF93-11E4-9546-00D3-0EAEF6674F31}"/>
          </ac:picMkLst>
        </pc:picChg>
        <pc:picChg chg="del">
          <ac:chgData name="Yi Xu" userId="01bf0559-9efe-47ca-b93d-c2c46efa4517" providerId="ADAL" clId="{2C91A9EB-6726-4E77-9B97-57A481CB8247}" dt="2022-09-26T06:43:27.725" v="1585" actId="478"/>
          <ac:picMkLst>
            <pc:docMk/>
            <pc:sldMk cId="2669821482" sldId="284"/>
            <ac:picMk id="13" creationId="{8051050B-1CFD-59F9-E068-69995E81943B}"/>
          </ac:picMkLst>
        </pc:picChg>
        <pc:picChg chg="mod">
          <ac:chgData name="Yi Xu" userId="01bf0559-9efe-47ca-b93d-c2c46efa4517" providerId="ADAL" clId="{2C91A9EB-6726-4E77-9B97-57A481CB8247}" dt="2022-09-26T06:44:05.834" v="1614" actId="1076"/>
          <ac:picMkLst>
            <pc:docMk/>
            <pc:sldMk cId="2669821482" sldId="284"/>
            <ac:picMk id="15" creationId="{1BAC6757-6A67-67F2-D444-7C2C3F15675F}"/>
          </ac:picMkLst>
        </pc:picChg>
      </pc:sldChg>
      <pc:sldChg chg="addSp delSp modSp add mod ord">
        <pc:chgData name="Yi Xu" userId="01bf0559-9efe-47ca-b93d-c2c46efa4517" providerId="ADAL" clId="{2C91A9EB-6726-4E77-9B97-57A481CB8247}" dt="2022-09-28T03:10:34.891" v="4002" actId="1076"/>
        <pc:sldMkLst>
          <pc:docMk/>
          <pc:sldMk cId="2426307979" sldId="285"/>
        </pc:sldMkLst>
        <pc:spChg chg="mod">
          <ac:chgData name="Yi Xu" userId="01bf0559-9efe-47ca-b93d-c2c46efa4517" providerId="ADAL" clId="{2C91A9EB-6726-4E77-9B97-57A481CB8247}" dt="2022-09-27T07:46:04.045" v="2877"/>
          <ac:spMkLst>
            <pc:docMk/>
            <pc:sldMk cId="2426307979" sldId="285"/>
            <ac:spMk id="5" creationId="{3426360D-3D1B-DF9F-9B56-8E30646E0121}"/>
          </ac:spMkLst>
        </pc:spChg>
        <pc:picChg chg="add del mod">
          <ac:chgData name="Yi Xu" userId="01bf0559-9efe-47ca-b93d-c2c46efa4517" providerId="ADAL" clId="{2C91A9EB-6726-4E77-9B97-57A481CB8247}" dt="2022-09-28T03:10:34.891" v="4002" actId="1076"/>
          <ac:picMkLst>
            <pc:docMk/>
            <pc:sldMk cId="2426307979" sldId="285"/>
            <ac:picMk id="3" creationId="{871EDA0A-665F-D476-FC14-A79130BD2CB6}"/>
          </ac:picMkLst>
        </pc:picChg>
        <pc:picChg chg="add del mod">
          <ac:chgData name="Yi Xu" userId="01bf0559-9efe-47ca-b93d-c2c46efa4517" providerId="ADAL" clId="{2C91A9EB-6726-4E77-9B97-57A481CB8247}" dt="2022-09-26T06:53:09.099" v="1662" actId="14100"/>
          <ac:picMkLst>
            <pc:docMk/>
            <pc:sldMk cId="2426307979" sldId="285"/>
            <ac:picMk id="6" creationId="{31FFE5A8-776A-C7FD-7FCE-F6BD09F6F43D}"/>
          </ac:picMkLst>
        </pc:picChg>
        <pc:picChg chg="add del">
          <ac:chgData name="Yi Xu" userId="01bf0559-9efe-47ca-b93d-c2c46efa4517" providerId="ADAL" clId="{2C91A9EB-6726-4E77-9B97-57A481CB8247}" dt="2022-09-26T06:52:46.267" v="1650" actId="478"/>
          <ac:picMkLst>
            <pc:docMk/>
            <pc:sldMk cId="2426307979" sldId="285"/>
            <ac:picMk id="8" creationId="{E72D0165-ACD8-9768-29F0-9F286D181472}"/>
          </ac:picMkLst>
        </pc:picChg>
        <pc:picChg chg="del">
          <ac:chgData name="Yi Xu" userId="01bf0559-9efe-47ca-b93d-c2c46efa4517" providerId="ADAL" clId="{2C91A9EB-6726-4E77-9B97-57A481CB8247}" dt="2022-09-26T06:52:13.613" v="1638" actId="478"/>
          <ac:picMkLst>
            <pc:docMk/>
            <pc:sldMk cId="2426307979" sldId="285"/>
            <ac:picMk id="15" creationId="{2AEFAFBB-7B55-9083-1882-9EDB371C05C0}"/>
          </ac:picMkLst>
        </pc:picChg>
      </pc:sldChg>
      <pc:sldChg chg="addSp delSp modSp add mod modNotesTx">
        <pc:chgData name="Yi Xu" userId="01bf0559-9efe-47ca-b93d-c2c46efa4517" providerId="ADAL" clId="{2C91A9EB-6726-4E77-9B97-57A481CB8247}" dt="2022-09-28T05:11:23.051" v="4079" actId="1076"/>
        <pc:sldMkLst>
          <pc:docMk/>
          <pc:sldMk cId="835795056" sldId="286"/>
        </pc:sldMkLst>
        <pc:spChg chg="mod">
          <ac:chgData name="Yi Xu" userId="01bf0559-9efe-47ca-b93d-c2c46efa4517" providerId="ADAL" clId="{2C91A9EB-6726-4E77-9B97-57A481CB8247}" dt="2022-09-28T05:11:18.167" v="4078" actId="20577"/>
          <ac:spMkLst>
            <pc:docMk/>
            <pc:sldMk cId="835795056" sldId="286"/>
            <ac:spMk id="3" creationId="{EF89D910-CBF1-BECE-C335-32D8AC8F68FE}"/>
          </ac:spMkLst>
        </pc:spChg>
        <pc:picChg chg="add del mod">
          <ac:chgData name="Yi Xu" userId="01bf0559-9efe-47ca-b93d-c2c46efa4517" providerId="ADAL" clId="{2C91A9EB-6726-4E77-9B97-57A481CB8247}" dt="2022-09-28T05:09:53.440" v="4035" actId="478"/>
          <ac:picMkLst>
            <pc:docMk/>
            <pc:sldMk cId="835795056" sldId="286"/>
            <ac:picMk id="4" creationId="{4D925643-EE3C-9B80-C96F-D3B92F75F99C}"/>
          </ac:picMkLst>
        </pc:picChg>
        <pc:picChg chg="add del mod">
          <ac:chgData name="Yi Xu" userId="01bf0559-9efe-47ca-b93d-c2c46efa4517" providerId="ADAL" clId="{2C91A9EB-6726-4E77-9B97-57A481CB8247}" dt="2022-09-28T05:09:54.162" v="4036" actId="478"/>
          <ac:picMkLst>
            <pc:docMk/>
            <pc:sldMk cId="835795056" sldId="286"/>
            <ac:picMk id="5" creationId="{D84F2062-3A7C-E8A3-B0F1-E2CFC20912AF}"/>
          </ac:picMkLst>
        </pc:picChg>
        <pc:picChg chg="del">
          <ac:chgData name="Yi Xu" userId="01bf0559-9efe-47ca-b93d-c2c46efa4517" providerId="ADAL" clId="{2C91A9EB-6726-4E77-9B97-57A481CB8247}" dt="2022-09-26T08:13:09.520" v="1972" actId="478"/>
          <ac:picMkLst>
            <pc:docMk/>
            <pc:sldMk cId="835795056" sldId="286"/>
            <ac:picMk id="5" creationId="{EF87DF32-9371-4A58-33EC-B53090917A8B}"/>
          </ac:picMkLst>
        </pc:picChg>
        <pc:picChg chg="add del mod">
          <ac:chgData name="Yi Xu" userId="01bf0559-9efe-47ca-b93d-c2c46efa4517" providerId="ADAL" clId="{2C91A9EB-6726-4E77-9B97-57A481CB8247}" dt="2022-09-27T07:51:10.629" v="3088" actId="478"/>
          <ac:picMkLst>
            <pc:docMk/>
            <pc:sldMk cId="835795056" sldId="286"/>
            <ac:picMk id="6" creationId="{11663198-AFAA-0F2D-D112-2458A3ED0B06}"/>
          </ac:picMkLst>
        </pc:picChg>
        <pc:picChg chg="add mod">
          <ac:chgData name="Yi Xu" userId="01bf0559-9efe-47ca-b93d-c2c46efa4517" providerId="ADAL" clId="{2C91A9EB-6726-4E77-9B97-57A481CB8247}" dt="2022-09-28T05:11:23.051" v="4079" actId="1076"/>
          <ac:picMkLst>
            <pc:docMk/>
            <pc:sldMk cId="835795056" sldId="286"/>
            <ac:picMk id="7" creationId="{1759A878-2455-D762-AAFF-FAB490FAFBE9}"/>
          </ac:picMkLst>
        </pc:picChg>
        <pc:picChg chg="del">
          <ac:chgData name="Yi Xu" userId="01bf0559-9efe-47ca-b93d-c2c46efa4517" providerId="ADAL" clId="{2C91A9EB-6726-4E77-9B97-57A481CB8247}" dt="2022-09-26T08:13:09.040" v="1971" actId="478"/>
          <ac:picMkLst>
            <pc:docMk/>
            <pc:sldMk cId="835795056" sldId="286"/>
            <ac:picMk id="7" creationId="{A8ED32AB-2900-D1BB-5A4E-45DB431C4136}"/>
          </ac:picMkLst>
        </pc:picChg>
        <pc:picChg chg="del">
          <ac:chgData name="Yi Xu" userId="01bf0559-9efe-47ca-b93d-c2c46efa4517" providerId="ADAL" clId="{2C91A9EB-6726-4E77-9B97-57A481CB8247}" dt="2022-09-26T08:13:07.940" v="1969" actId="478"/>
          <ac:picMkLst>
            <pc:docMk/>
            <pc:sldMk cId="835795056" sldId="286"/>
            <ac:picMk id="9" creationId="{118AC292-53D9-BFC1-FC53-B16A90D362AC}"/>
          </ac:picMkLst>
        </pc:picChg>
        <pc:picChg chg="del">
          <ac:chgData name="Yi Xu" userId="01bf0559-9efe-47ca-b93d-c2c46efa4517" providerId="ADAL" clId="{2C91A9EB-6726-4E77-9B97-57A481CB8247}" dt="2022-09-26T08:13:08.511" v="1970" actId="478"/>
          <ac:picMkLst>
            <pc:docMk/>
            <pc:sldMk cId="835795056" sldId="286"/>
            <ac:picMk id="10" creationId="{B4108416-AD9F-F2F4-9EDD-78F66C9A0EF5}"/>
          </ac:picMkLst>
        </pc:picChg>
      </pc:sldChg>
      <pc:sldChg chg="modNotesTx">
        <pc:chgData name="Yi Xu" userId="01bf0559-9efe-47ca-b93d-c2c46efa4517" providerId="ADAL" clId="{2C91A9EB-6726-4E77-9B97-57A481CB8247}" dt="2022-09-28T02:15:02.507" v="3897" actId="20577"/>
        <pc:sldMkLst>
          <pc:docMk/>
          <pc:sldMk cId="4259689951" sldId="287"/>
        </pc:sldMkLst>
      </pc:sldChg>
      <pc:sldChg chg="modNotesTx">
        <pc:chgData name="Yi Xu" userId="01bf0559-9efe-47ca-b93d-c2c46efa4517" providerId="ADAL" clId="{2C91A9EB-6726-4E77-9B97-57A481CB8247}" dt="2022-09-28T03:11:43.939" v="4012" actId="20577"/>
        <pc:sldMkLst>
          <pc:docMk/>
          <pc:sldMk cId="189223098" sldId="288"/>
        </pc:sldMkLst>
      </pc:sldChg>
    </pc:docChg>
  </pc:docChgLst>
  <pc:docChgLst>
    <pc:chgData name="Yi Xu" userId="01bf0559-9efe-47ca-b93d-c2c46efa4517" providerId="ADAL" clId="{4D069CF9-C44F-4404-80D5-F893D0ECEAC4}"/>
    <pc:docChg chg="custSel addSld delSld modSld sldOrd">
      <pc:chgData name="Yi Xu" userId="01bf0559-9efe-47ca-b93d-c2c46efa4517" providerId="ADAL" clId="{4D069CF9-C44F-4404-80D5-F893D0ECEAC4}" dt="2022-12-28T04:37:30.833" v="4781" actId="20577"/>
      <pc:docMkLst>
        <pc:docMk/>
      </pc:docMkLst>
      <pc:sldChg chg="modSp mod">
        <pc:chgData name="Yi Xu" userId="01bf0559-9efe-47ca-b93d-c2c46efa4517" providerId="ADAL" clId="{4D069CF9-C44F-4404-80D5-F893D0ECEAC4}" dt="2022-12-27T11:32:24.991" v="269" actId="20577"/>
        <pc:sldMkLst>
          <pc:docMk/>
          <pc:sldMk cId="2614355445" sldId="266"/>
        </pc:sldMkLst>
        <pc:spChg chg="mod">
          <ac:chgData name="Yi Xu" userId="01bf0559-9efe-47ca-b93d-c2c46efa4517" providerId="ADAL" clId="{4D069CF9-C44F-4404-80D5-F893D0ECEAC4}" dt="2022-12-27T11:32:24.991" v="269" actId="20577"/>
          <ac:spMkLst>
            <pc:docMk/>
            <pc:sldMk cId="2614355445" sldId="266"/>
            <ac:spMk id="2" creationId="{D45837E1-F8C8-9843-939E-0643292D8223}"/>
          </ac:spMkLst>
        </pc:spChg>
      </pc:sldChg>
      <pc:sldChg chg="modSp mod">
        <pc:chgData name="Yi Xu" userId="01bf0559-9efe-47ca-b93d-c2c46efa4517" providerId="ADAL" clId="{4D069CF9-C44F-4404-80D5-F893D0ECEAC4}" dt="2022-12-27T11:32:29.588" v="271" actId="20577"/>
        <pc:sldMkLst>
          <pc:docMk/>
          <pc:sldMk cId="372430021" sldId="267"/>
        </pc:sldMkLst>
        <pc:spChg chg="mod">
          <ac:chgData name="Yi Xu" userId="01bf0559-9efe-47ca-b93d-c2c46efa4517" providerId="ADAL" clId="{4D069CF9-C44F-4404-80D5-F893D0ECEAC4}" dt="2022-12-27T11:32:29.588" v="271" actId="20577"/>
          <ac:spMkLst>
            <pc:docMk/>
            <pc:sldMk cId="372430021" sldId="267"/>
            <ac:spMk id="2" creationId="{8AB6C8EB-8CD8-87C7-4213-F9ABFC852EE0}"/>
          </ac:spMkLst>
        </pc:spChg>
      </pc:sldChg>
      <pc:sldChg chg="modSp mod">
        <pc:chgData name="Yi Xu" userId="01bf0559-9efe-47ca-b93d-c2c46efa4517" providerId="ADAL" clId="{4D069CF9-C44F-4404-80D5-F893D0ECEAC4}" dt="2022-12-27T11:32:48.460" v="281" actId="20577"/>
        <pc:sldMkLst>
          <pc:docMk/>
          <pc:sldMk cId="81172604" sldId="269"/>
        </pc:sldMkLst>
        <pc:spChg chg="mod">
          <ac:chgData name="Yi Xu" userId="01bf0559-9efe-47ca-b93d-c2c46efa4517" providerId="ADAL" clId="{4D069CF9-C44F-4404-80D5-F893D0ECEAC4}" dt="2022-12-27T11:32:48.460" v="281" actId="20577"/>
          <ac:spMkLst>
            <pc:docMk/>
            <pc:sldMk cId="81172604" sldId="269"/>
            <ac:spMk id="2" creationId="{C5BB486B-62A5-6347-AF08-8E0B1839B44A}"/>
          </ac:spMkLst>
        </pc:spChg>
      </pc:sldChg>
      <pc:sldChg chg="modSp mod">
        <pc:chgData name="Yi Xu" userId="01bf0559-9efe-47ca-b93d-c2c46efa4517" providerId="ADAL" clId="{4D069CF9-C44F-4404-80D5-F893D0ECEAC4}" dt="2022-12-27T11:32:20.382" v="267" actId="20577"/>
        <pc:sldMkLst>
          <pc:docMk/>
          <pc:sldMk cId="1316232271" sldId="271"/>
        </pc:sldMkLst>
        <pc:spChg chg="mod">
          <ac:chgData name="Yi Xu" userId="01bf0559-9efe-47ca-b93d-c2c46efa4517" providerId="ADAL" clId="{4D069CF9-C44F-4404-80D5-F893D0ECEAC4}" dt="2022-12-27T11:32:20.382" v="267" actId="20577"/>
          <ac:spMkLst>
            <pc:docMk/>
            <pc:sldMk cId="1316232271" sldId="271"/>
            <ac:spMk id="2" creationId="{E7A504BB-8C2A-64FE-A9BC-033447C7F3E8}"/>
          </ac:spMkLst>
        </pc:spChg>
      </pc:sldChg>
      <pc:sldChg chg="modSp mod modNotesTx">
        <pc:chgData name="Yi Xu" userId="01bf0559-9efe-47ca-b93d-c2c46efa4517" providerId="ADAL" clId="{4D069CF9-C44F-4404-80D5-F893D0ECEAC4}" dt="2022-12-28T04:36:07.110" v="4750" actId="20577"/>
        <pc:sldMkLst>
          <pc:docMk/>
          <pc:sldMk cId="1098661208" sldId="272"/>
        </pc:sldMkLst>
        <pc:spChg chg="mod">
          <ac:chgData name="Yi Xu" userId="01bf0559-9efe-47ca-b93d-c2c46efa4517" providerId="ADAL" clId="{4D069CF9-C44F-4404-80D5-F893D0ECEAC4}" dt="2022-12-27T03:10:26.426" v="19" actId="20577"/>
          <ac:spMkLst>
            <pc:docMk/>
            <pc:sldMk cId="1098661208" sldId="272"/>
            <ac:spMk id="5" creationId="{87907612-C87E-4EC3-8590-1D7DF2DF7B5A}"/>
          </ac:spMkLst>
        </pc:spChg>
      </pc:sldChg>
      <pc:sldChg chg="modSp mod">
        <pc:chgData name="Yi Xu" userId="01bf0559-9efe-47ca-b93d-c2c46efa4517" providerId="ADAL" clId="{4D069CF9-C44F-4404-80D5-F893D0ECEAC4}" dt="2022-12-27T11:31:14.151" v="206" actId="20577"/>
        <pc:sldMkLst>
          <pc:docMk/>
          <pc:sldMk cId="4205780692" sldId="273"/>
        </pc:sldMkLst>
        <pc:spChg chg="mod">
          <ac:chgData name="Yi Xu" userId="01bf0559-9efe-47ca-b93d-c2c46efa4517" providerId="ADAL" clId="{4D069CF9-C44F-4404-80D5-F893D0ECEAC4}" dt="2022-12-27T11:31:14.151" v="206" actId="20577"/>
          <ac:spMkLst>
            <pc:docMk/>
            <pc:sldMk cId="4205780692" sldId="273"/>
            <ac:spMk id="3" creationId="{B75297F1-D641-4B4E-AD85-F506E9F68BDE}"/>
          </ac:spMkLst>
        </pc:spChg>
      </pc:sldChg>
      <pc:sldChg chg="modNotesTx">
        <pc:chgData name="Yi Xu" userId="01bf0559-9efe-47ca-b93d-c2c46efa4517" providerId="ADAL" clId="{4D069CF9-C44F-4404-80D5-F893D0ECEAC4}" dt="2022-12-27T10:56:02.801" v="71" actId="20577"/>
        <pc:sldMkLst>
          <pc:docMk/>
          <pc:sldMk cId="3156903124" sldId="274"/>
        </pc:sldMkLst>
      </pc:sldChg>
      <pc:sldChg chg="modSp mod">
        <pc:chgData name="Yi Xu" userId="01bf0559-9efe-47ca-b93d-c2c46efa4517" providerId="ADAL" clId="{4D069CF9-C44F-4404-80D5-F893D0ECEAC4}" dt="2022-12-28T04:08:54.367" v="4633" actId="33524"/>
        <pc:sldMkLst>
          <pc:docMk/>
          <pc:sldMk cId="3446177841" sldId="275"/>
        </pc:sldMkLst>
        <pc:spChg chg="mod">
          <ac:chgData name="Yi Xu" userId="01bf0559-9efe-47ca-b93d-c2c46efa4517" providerId="ADAL" clId="{4D069CF9-C44F-4404-80D5-F893D0ECEAC4}" dt="2022-12-28T04:08:54.367" v="4633" actId="33524"/>
          <ac:spMkLst>
            <pc:docMk/>
            <pc:sldMk cId="3446177841" sldId="275"/>
            <ac:spMk id="3" creationId="{E3C8CA5D-A26E-4DA9-BAF1-8461264885D2}"/>
          </ac:spMkLst>
        </pc:spChg>
      </pc:sldChg>
      <pc:sldChg chg="addSp delSp modSp mod modNotesTx">
        <pc:chgData name="Yi Xu" userId="01bf0559-9efe-47ca-b93d-c2c46efa4517" providerId="ADAL" clId="{4D069CF9-C44F-4404-80D5-F893D0ECEAC4}" dt="2022-12-27T11:28:13.891" v="158" actId="21"/>
        <pc:sldMkLst>
          <pc:docMk/>
          <pc:sldMk cId="1817743485" sldId="279"/>
        </pc:sldMkLst>
        <pc:picChg chg="del">
          <ac:chgData name="Yi Xu" userId="01bf0559-9efe-47ca-b93d-c2c46efa4517" providerId="ADAL" clId="{4D069CF9-C44F-4404-80D5-F893D0ECEAC4}" dt="2022-12-27T11:25:50.321" v="72" actId="478"/>
          <ac:picMkLst>
            <pc:docMk/>
            <pc:sldMk cId="1817743485" sldId="279"/>
            <ac:picMk id="8" creationId="{F0B8A8C0-8982-4BF4-8FD1-B0E57AEF5275}"/>
          </ac:picMkLst>
        </pc:picChg>
        <pc:picChg chg="add del mod">
          <ac:chgData name="Yi Xu" userId="01bf0559-9efe-47ca-b93d-c2c46efa4517" providerId="ADAL" clId="{4D069CF9-C44F-4404-80D5-F893D0ECEAC4}" dt="2022-12-27T11:28:13.891" v="158" actId="21"/>
          <ac:picMkLst>
            <pc:docMk/>
            <pc:sldMk cId="1817743485" sldId="279"/>
            <ac:picMk id="1026" creationId="{574A965A-B2FB-FCF8-A3FE-9BC3A421B716}"/>
          </ac:picMkLst>
        </pc:picChg>
      </pc:sldChg>
      <pc:sldChg chg="modSp mod modNotesTx">
        <pc:chgData name="Yi Xu" userId="01bf0559-9efe-47ca-b93d-c2c46efa4517" providerId="ADAL" clId="{4D069CF9-C44F-4404-80D5-F893D0ECEAC4}" dt="2022-12-28T04:36:20.748" v="4753" actId="20577"/>
        <pc:sldMkLst>
          <pc:docMk/>
          <pc:sldMk cId="2187460135" sldId="280"/>
        </pc:sldMkLst>
        <pc:picChg chg="mod">
          <ac:chgData name="Yi Xu" userId="01bf0559-9efe-47ca-b93d-c2c46efa4517" providerId="ADAL" clId="{4D069CF9-C44F-4404-80D5-F893D0ECEAC4}" dt="2022-12-28T04:09:27.757" v="4634" actId="1076"/>
          <ac:picMkLst>
            <pc:docMk/>
            <pc:sldMk cId="2187460135" sldId="280"/>
            <ac:picMk id="9" creationId="{08CB66B9-6C79-42FE-96D2-38D11F304729}"/>
          </ac:picMkLst>
        </pc:picChg>
      </pc:sldChg>
      <pc:sldChg chg="addSp modSp mod">
        <pc:chgData name="Yi Xu" userId="01bf0559-9efe-47ca-b93d-c2c46efa4517" providerId="ADAL" clId="{4D069CF9-C44F-4404-80D5-F893D0ECEAC4}" dt="2022-12-28T04:06:51.724" v="4632" actId="1076"/>
        <pc:sldMkLst>
          <pc:docMk/>
          <pc:sldMk cId="89352444" sldId="281"/>
        </pc:sldMkLst>
        <pc:spChg chg="mod">
          <ac:chgData name="Yi Xu" userId="01bf0559-9efe-47ca-b93d-c2c46efa4517" providerId="ADAL" clId="{4D069CF9-C44F-4404-80D5-F893D0ECEAC4}" dt="2022-12-27T11:31:54.960" v="255" actId="20577"/>
          <ac:spMkLst>
            <pc:docMk/>
            <pc:sldMk cId="89352444" sldId="281"/>
            <ac:spMk id="2" creationId="{83B969F3-2D96-427B-ABAE-71BC5D22921A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5" creationId="{BEF59A39-AB40-47BA-B40B-EE7732D98B38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6" creationId="{A56951DB-71E5-4070-BB83-990EBEAFEEE7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7" creationId="{32E71897-0DCA-4DC2-8BB5-197471834989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8" creationId="{0B6B9250-2EA0-4728-85EC-4DCAE7DFA572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9" creationId="{8B1753B7-03D1-4BE9-B5A2-341E07FDE3D1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10" creationId="{41A25FAF-A46E-437E-AB58-3E8F1E867F61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11" creationId="{3B5418D6-FA2E-4ED6-8AA6-D7120E7468A9}"/>
          </ac:spMkLst>
        </pc:spChg>
        <pc:spChg chg="mod">
          <ac:chgData name="Yi Xu" userId="01bf0559-9efe-47ca-b93d-c2c46efa4517" providerId="ADAL" clId="{4D069CF9-C44F-4404-80D5-F893D0ECEAC4}" dt="2022-12-28T04:06:45.478" v="4629" actId="1076"/>
          <ac:spMkLst>
            <pc:docMk/>
            <pc:sldMk cId="89352444" sldId="281"/>
            <ac:spMk id="12" creationId="{481EC19A-F282-4C12-802E-09D8833153B1}"/>
          </ac:spMkLst>
        </pc:spChg>
        <pc:picChg chg="add mod">
          <ac:chgData name="Yi Xu" userId="01bf0559-9efe-47ca-b93d-c2c46efa4517" providerId="ADAL" clId="{4D069CF9-C44F-4404-80D5-F893D0ECEAC4}" dt="2022-12-28T04:06:51.724" v="4632" actId="1076"/>
          <ac:picMkLst>
            <pc:docMk/>
            <pc:sldMk cId="89352444" sldId="281"/>
            <ac:picMk id="14" creationId="{F46863CA-ACD2-C421-F3CB-E7B3F246C538}"/>
          </ac:picMkLst>
        </pc:picChg>
      </pc:sldChg>
      <pc:sldChg chg="modNotesTx">
        <pc:chgData name="Yi Xu" userId="01bf0559-9efe-47ca-b93d-c2c46efa4517" providerId="ADAL" clId="{4D069CF9-C44F-4404-80D5-F893D0ECEAC4}" dt="2022-12-28T04:20:36.230" v="4693" actId="20577"/>
        <pc:sldMkLst>
          <pc:docMk/>
          <pc:sldMk cId="4233250805" sldId="282"/>
        </pc:sldMkLst>
      </pc:sldChg>
      <pc:sldChg chg="modSp mod modNotesTx">
        <pc:chgData name="Yi Xu" userId="01bf0559-9efe-47ca-b93d-c2c46efa4517" providerId="ADAL" clId="{4D069CF9-C44F-4404-80D5-F893D0ECEAC4}" dt="2022-12-28T04:37:30.833" v="4781" actId="20577"/>
        <pc:sldMkLst>
          <pc:docMk/>
          <pc:sldMk cId="1513988387" sldId="284"/>
        </pc:sldMkLst>
        <pc:spChg chg="mod">
          <ac:chgData name="Yi Xu" userId="01bf0559-9efe-47ca-b93d-c2c46efa4517" providerId="ADAL" clId="{4D069CF9-C44F-4404-80D5-F893D0ECEAC4}" dt="2022-12-27T11:32:07.901" v="261" actId="20577"/>
          <ac:spMkLst>
            <pc:docMk/>
            <pc:sldMk cId="1513988387" sldId="284"/>
            <ac:spMk id="2" creationId="{83B969F3-2D96-427B-ABAE-71BC5D22921A}"/>
          </ac:spMkLst>
        </pc:spChg>
      </pc:sldChg>
      <pc:sldChg chg="modSp mod">
        <pc:chgData name="Yi Xu" userId="01bf0559-9efe-47ca-b93d-c2c46efa4517" providerId="ADAL" clId="{4D069CF9-C44F-4404-80D5-F893D0ECEAC4}" dt="2022-12-27T11:32:11.795" v="263" actId="20577"/>
        <pc:sldMkLst>
          <pc:docMk/>
          <pc:sldMk cId="3020800102" sldId="285"/>
        </pc:sldMkLst>
        <pc:spChg chg="mod">
          <ac:chgData name="Yi Xu" userId="01bf0559-9efe-47ca-b93d-c2c46efa4517" providerId="ADAL" clId="{4D069CF9-C44F-4404-80D5-F893D0ECEAC4}" dt="2022-12-27T11:32:11.795" v="263" actId="20577"/>
          <ac:spMkLst>
            <pc:docMk/>
            <pc:sldMk cId="3020800102" sldId="285"/>
            <ac:spMk id="2" creationId="{AA459EB4-B6B8-4AFA-AA50-F306EA0F8B69}"/>
          </ac:spMkLst>
        </pc:spChg>
      </pc:sldChg>
      <pc:sldChg chg="modSp mod">
        <pc:chgData name="Yi Xu" userId="01bf0559-9efe-47ca-b93d-c2c46efa4517" providerId="ADAL" clId="{4D069CF9-C44F-4404-80D5-F893D0ECEAC4}" dt="2022-12-27T11:32:35.119" v="273" actId="20577"/>
        <pc:sldMkLst>
          <pc:docMk/>
          <pc:sldMk cId="2910298563" sldId="286"/>
        </pc:sldMkLst>
        <pc:spChg chg="mod">
          <ac:chgData name="Yi Xu" userId="01bf0559-9efe-47ca-b93d-c2c46efa4517" providerId="ADAL" clId="{4D069CF9-C44F-4404-80D5-F893D0ECEAC4}" dt="2022-12-27T11:32:35.119" v="273" actId="20577"/>
          <ac:spMkLst>
            <pc:docMk/>
            <pc:sldMk cId="2910298563" sldId="286"/>
            <ac:spMk id="2" creationId="{8AB6C8EB-8CD8-87C7-4213-F9ABFC852EE0}"/>
          </ac:spMkLst>
        </pc:spChg>
      </pc:sldChg>
      <pc:sldChg chg="modSp mod">
        <pc:chgData name="Yi Xu" userId="01bf0559-9efe-47ca-b93d-c2c46efa4517" providerId="ADAL" clId="{4D069CF9-C44F-4404-80D5-F893D0ECEAC4}" dt="2022-12-27T11:32:38.779" v="275" actId="20577"/>
        <pc:sldMkLst>
          <pc:docMk/>
          <pc:sldMk cId="178212192" sldId="288"/>
        </pc:sldMkLst>
        <pc:spChg chg="mod">
          <ac:chgData name="Yi Xu" userId="01bf0559-9efe-47ca-b93d-c2c46efa4517" providerId="ADAL" clId="{4D069CF9-C44F-4404-80D5-F893D0ECEAC4}" dt="2022-12-27T11:32:38.779" v="275" actId="20577"/>
          <ac:spMkLst>
            <pc:docMk/>
            <pc:sldMk cId="178212192" sldId="288"/>
            <ac:spMk id="2" creationId="{8AB6C8EB-8CD8-87C7-4213-F9ABFC852EE0}"/>
          </ac:spMkLst>
        </pc:spChg>
      </pc:sldChg>
      <pc:sldChg chg="modSp mod">
        <pc:chgData name="Yi Xu" userId="01bf0559-9efe-47ca-b93d-c2c46efa4517" providerId="ADAL" clId="{4D069CF9-C44F-4404-80D5-F893D0ECEAC4}" dt="2022-12-27T11:32:41.862" v="277" actId="20577"/>
        <pc:sldMkLst>
          <pc:docMk/>
          <pc:sldMk cId="755206650" sldId="290"/>
        </pc:sldMkLst>
        <pc:spChg chg="mod">
          <ac:chgData name="Yi Xu" userId="01bf0559-9efe-47ca-b93d-c2c46efa4517" providerId="ADAL" clId="{4D069CF9-C44F-4404-80D5-F893D0ECEAC4}" dt="2022-12-27T11:32:41.862" v="277" actId="20577"/>
          <ac:spMkLst>
            <pc:docMk/>
            <pc:sldMk cId="755206650" sldId="290"/>
            <ac:spMk id="2" creationId="{8AB6C8EB-8CD8-87C7-4213-F9ABFC852EE0}"/>
          </ac:spMkLst>
        </pc:spChg>
      </pc:sldChg>
      <pc:sldChg chg="modSp mod">
        <pc:chgData name="Yi Xu" userId="01bf0559-9efe-47ca-b93d-c2c46efa4517" providerId="ADAL" clId="{4D069CF9-C44F-4404-80D5-F893D0ECEAC4}" dt="2022-12-27T11:32:45.037" v="279" actId="20577"/>
        <pc:sldMkLst>
          <pc:docMk/>
          <pc:sldMk cId="3941423882" sldId="291"/>
        </pc:sldMkLst>
        <pc:spChg chg="mod">
          <ac:chgData name="Yi Xu" userId="01bf0559-9efe-47ca-b93d-c2c46efa4517" providerId="ADAL" clId="{4D069CF9-C44F-4404-80D5-F893D0ECEAC4}" dt="2022-12-27T11:32:45.037" v="279" actId="20577"/>
          <ac:spMkLst>
            <pc:docMk/>
            <pc:sldMk cId="3941423882" sldId="291"/>
            <ac:spMk id="2" creationId="{8AB6C8EB-8CD8-87C7-4213-F9ABFC852EE0}"/>
          </ac:spMkLst>
        </pc:spChg>
      </pc:sldChg>
      <pc:sldChg chg="addSp modSp mod">
        <pc:chgData name="Yi Xu" userId="01bf0559-9efe-47ca-b93d-c2c46efa4517" providerId="ADAL" clId="{4D069CF9-C44F-4404-80D5-F893D0ECEAC4}" dt="2022-12-28T04:30:22.615" v="4727" actId="1076"/>
        <pc:sldMkLst>
          <pc:docMk/>
          <pc:sldMk cId="1609202031" sldId="292"/>
        </pc:sldMkLst>
        <pc:spChg chg="mod">
          <ac:chgData name="Yi Xu" userId="01bf0559-9efe-47ca-b93d-c2c46efa4517" providerId="ADAL" clId="{4D069CF9-C44F-4404-80D5-F893D0ECEAC4}" dt="2022-12-27T11:32:52.492" v="283" actId="20577"/>
          <ac:spMkLst>
            <pc:docMk/>
            <pc:sldMk cId="1609202031" sldId="292"/>
            <ac:spMk id="2" creationId="{E3B43182-926B-4270-92B7-C83072AAB813}"/>
          </ac:spMkLst>
        </pc:spChg>
        <pc:spChg chg="add mod">
          <ac:chgData name="Yi Xu" userId="01bf0559-9efe-47ca-b93d-c2c46efa4517" providerId="ADAL" clId="{4D069CF9-C44F-4404-80D5-F893D0ECEAC4}" dt="2022-12-28T04:30:10.221" v="4716" actId="1076"/>
          <ac:spMkLst>
            <pc:docMk/>
            <pc:sldMk cId="1609202031" sldId="292"/>
            <ac:spMk id="4" creationId="{888F916D-B633-AB18-CB66-F85B0581DCCB}"/>
          </ac:spMkLst>
        </pc:spChg>
        <pc:spChg chg="add mod">
          <ac:chgData name="Yi Xu" userId="01bf0559-9efe-47ca-b93d-c2c46efa4517" providerId="ADAL" clId="{4D069CF9-C44F-4404-80D5-F893D0ECEAC4}" dt="2022-12-28T04:30:22.615" v="4727" actId="1076"/>
          <ac:spMkLst>
            <pc:docMk/>
            <pc:sldMk cId="1609202031" sldId="292"/>
            <ac:spMk id="6" creationId="{297FB36B-A404-AE56-C81C-F753BBF477D7}"/>
          </ac:spMkLst>
        </pc:spChg>
      </pc:sldChg>
      <pc:sldChg chg="addSp modSp mod">
        <pc:chgData name="Yi Xu" userId="01bf0559-9efe-47ca-b93d-c2c46efa4517" providerId="ADAL" clId="{4D069CF9-C44F-4404-80D5-F893D0ECEAC4}" dt="2022-12-28T04:31:04.051" v="4735" actId="20577"/>
        <pc:sldMkLst>
          <pc:docMk/>
          <pc:sldMk cId="4291215033" sldId="293"/>
        </pc:sldMkLst>
        <pc:spChg chg="mod">
          <ac:chgData name="Yi Xu" userId="01bf0559-9efe-47ca-b93d-c2c46efa4517" providerId="ADAL" clId="{4D069CF9-C44F-4404-80D5-F893D0ECEAC4}" dt="2022-12-27T11:32:55.833" v="285" actId="20577"/>
          <ac:spMkLst>
            <pc:docMk/>
            <pc:sldMk cId="4291215033" sldId="293"/>
            <ac:spMk id="2" creationId="{45CE0AE2-312C-4558-9260-CE6C18EFF45C}"/>
          </ac:spMkLst>
        </pc:spChg>
        <pc:spChg chg="add mod">
          <ac:chgData name="Yi Xu" userId="01bf0559-9efe-47ca-b93d-c2c46efa4517" providerId="ADAL" clId="{4D069CF9-C44F-4404-80D5-F893D0ECEAC4}" dt="2022-12-28T04:30:55.949" v="4732" actId="208"/>
          <ac:spMkLst>
            <pc:docMk/>
            <pc:sldMk cId="4291215033" sldId="293"/>
            <ac:spMk id="5" creationId="{A50B34BB-1F0F-B38D-62A3-7B9315A3D370}"/>
          </ac:spMkLst>
        </pc:spChg>
        <pc:spChg chg="add mod">
          <ac:chgData name="Yi Xu" userId="01bf0559-9efe-47ca-b93d-c2c46efa4517" providerId="ADAL" clId="{4D069CF9-C44F-4404-80D5-F893D0ECEAC4}" dt="2022-12-28T04:31:01.865" v="4734" actId="1076"/>
          <ac:spMkLst>
            <pc:docMk/>
            <pc:sldMk cId="4291215033" sldId="293"/>
            <ac:spMk id="6" creationId="{09EA88C4-F176-BCD6-D565-9C0BADFBD426}"/>
          </ac:spMkLst>
        </pc:spChg>
        <pc:graphicFrameChg chg="modGraphic">
          <ac:chgData name="Yi Xu" userId="01bf0559-9efe-47ca-b93d-c2c46efa4517" providerId="ADAL" clId="{4D069CF9-C44F-4404-80D5-F893D0ECEAC4}" dt="2022-12-28T04:31:04.051" v="4735" actId="20577"/>
          <ac:graphicFrameMkLst>
            <pc:docMk/>
            <pc:sldMk cId="4291215033" sldId="293"/>
            <ac:graphicFrameMk id="4" creationId="{2F57363A-FFC3-4E2A-86D2-F9DECE2B1871}"/>
          </ac:graphicFrameMkLst>
        </pc:graphicFrameChg>
      </pc:sldChg>
      <pc:sldChg chg="modSp mod">
        <pc:chgData name="Yi Xu" userId="01bf0559-9efe-47ca-b93d-c2c46efa4517" providerId="ADAL" clId="{4D069CF9-C44F-4404-80D5-F893D0ECEAC4}" dt="2022-12-27T11:32:15.217" v="265" actId="20577"/>
        <pc:sldMkLst>
          <pc:docMk/>
          <pc:sldMk cId="1476601992" sldId="294"/>
        </pc:sldMkLst>
        <pc:spChg chg="mod">
          <ac:chgData name="Yi Xu" userId="01bf0559-9efe-47ca-b93d-c2c46efa4517" providerId="ADAL" clId="{4D069CF9-C44F-4404-80D5-F893D0ECEAC4}" dt="2022-12-27T11:32:15.217" v="265" actId="20577"/>
          <ac:spMkLst>
            <pc:docMk/>
            <pc:sldMk cId="1476601992" sldId="294"/>
            <ac:spMk id="2" creationId="{BF68A0DC-D517-4AC0-8871-634B8AB1FD5C}"/>
          </ac:spMkLst>
        </pc:spChg>
      </pc:sldChg>
      <pc:sldChg chg="addSp delSp modSp new mod setBg modNotesTx">
        <pc:chgData name="Yi Xu" userId="01bf0559-9efe-47ca-b93d-c2c46efa4517" providerId="ADAL" clId="{4D069CF9-C44F-4404-80D5-F893D0ECEAC4}" dt="2022-12-27T11:28:37.740" v="164"/>
        <pc:sldMkLst>
          <pc:docMk/>
          <pc:sldMk cId="2293808972" sldId="295"/>
        </pc:sldMkLst>
        <pc:spChg chg="mod">
          <ac:chgData name="Yi Xu" userId="01bf0559-9efe-47ca-b93d-c2c46efa4517" providerId="ADAL" clId="{4D069CF9-C44F-4404-80D5-F893D0ECEAC4}" dt="2022-12-27T11:28:24.642" v="163" actId="26606"/>
          <ac:spMkLst>
            <pc:docMk/>
            <pc:sldMk cId="2293808972" sldId="295"/>
            <ac:spMk id="2" creationId="{1169C4BC-6E45-51B9-ED18-D38974EE5D7B}"/>
          </ac:spMkLst>
        </pc:spChg>
        <pc:spChg chg="del">
          <ac:chgData name="Yi Xu" userId="01bf0559-9efe-47ca-b93d-c2c46efa4517" providerId="ADAL" clId="{4D069CF9-C44F-4404-80D5-F893D0ECEAC4}" dt="2022-12-27T11:28:24.642" v="163" actId="26606"/>
          <ac:spMkLst>
            <pc:docMk/>
            <pc:sldMk cId="2293808972" sldId="295"/>
            <ac:spMk id="3" creationId="{AD30D5FF-71D1-8AF9-1D51-EEB1FE79B9DA}"/>
          </ac:spMkLst>
        </pc:spChg>
        <pc:picChg chg="add mod">
          <ac:chgData name="Yi Xu" userId="01bf0559-9efe-47ca-b93d-c2c46efa4517" providerId="ADAL" clId="{4D069CF9-C44F-4404-80D5-F893D0ECEAC4}" dt="2022-12-27T11:28:24.642" v="163" actId="26606"/>
          <ac:picMkLst>
            <pc:docMk/>
            <pc:sldMk cId="2293808972" sldId="295"/>
            <ac:picMk id="4" creationId="{FCA479C3-3E3B-A8A3-9FA6-DD5B58C80DCA}"/>
          </ac:picMkLst>
        </pc:picChg>
      </pc:sldChg>
      <pc:sldChg chg="addSp delSp modSp new mod modNotesTx">
        <pc:chgData name="Yi Xu" userId="01bf0559-9efe-47ca-b93d-c2c46efa4517" providerId="ADAL" clId="{4D069CF9-C44F-4404-80D5-F893D0ECEAC4}" dt="2022-12-28T04:21:55.619" v="4694" actId="20577"/>
        <pc:sldMkLst>
          <pc:docMk/>
          <pc:sldMk cId="3014533605" sldId="296"/>
        </pc:sldMkLst>
        <pc:spChg chg="mod">
          <ac:chgData name="Yi Xu" userId="01bf0559-9efe-47ca-b93d-c2c46efa4517" providerId="ADAL" clId="{4D069CF9-C44F-4404-80D5-F893D0ECEAC4}" dt="2022-12-27T11:31:47.116" v="253" actId="20577"/>
          <ac:spMkLst>
            <pc:docMk/>
            <pc:sldMk cId="3014533605" sldId="296"/>
            <ac:spMk id="2" creationId="{6301D264-E978-E107-AD76-ECCD3FC447EC}"/>
          </ac:spMkLst>
        </pc:spChg>
        <pc:spChg chg="mod">
          <ac:chgData name="Yi Xu" userId="01bf0559-9efe-47ca-b93d-c2c46efa4517" providerId="ADAL" clId="{4D069CF9-C44F-4404-80D5-F893D0ECEAC4}" dt="2022-12-27T12:58:38.760" v="2984" actId="20577"/>
          <ac:spMkLst>
            <pc:docMk/>
            <pc:sldMk cId="3014533605" sldId="296"/>
            <ac:spMk id="3" creationId="{65A7AADD-2304-8AF8-98EB-6BE57191AF0C}"/>
          </ac:spMkLst>
        </pc:spChg>
        <pc:spChg chg="add del mod">
          <ac:chgData name="Yi Xu" userId="01bf0559-9efe-47ca-b93d-c2c46efa4517" providerId="ADAL" clId="{4D069CF9-C44F-4404-80D5-F893D0ECEAC4}" dt="2022-12-28T04:15:04.359" v="4641" actId="478"/>
          <ac:spMkLst>
            <pc:docMk/>
            <pc:sldMk cId="3014533605" sldId="296"/>
            <ac:spMk id="4" creationId="{480FBEF9-E527-25D1-7D10-F7BAB0E332FE}"/>
          </ac:spMkLst>
        </pc:spChg>
        <pc:spChg chg="add mod">
          <ac:chgData name="Yi Xu" userId="01bf0559-9efe-47ca-b93d-c2c46efa4517" providerId="ADAL" clId="{4D069CF9-C44F-4404-80D5-F893D0ECEAC4}" dt="2022-12-28T04:15:05.731" v="4642"/>
          <ac:spMkLst>
            <pc:docMk/>
            <pc:sldMk cId="3014533605" sldId="296"/>
            <ac:spMk id="6" creationId="{ED6A933B-FDA2-08C8-37B7-4663DC19BB6A}"/>
          </ac:spMkLst>
        </pc:spChg>
        <pc:picChg chg="add mod">
          <ac:chgData name="Yi Xu" userId="01bf0559-9efe-47ca-b93d-c2c46efa4517" providerId="ADAL" clId="{4D069CF9-C44F-4404-80D5-F893D0ECEAC4}" dt="2022-12-27T11:32:03.257" v="259" actId="1076"/>
          <ac:picMkLst>
            <pc:docMk/>
            <pc:sldMk cId="3014533605" sldId="296"/>
            <ac:picMk id="5" creationId="{D61984C4-8FA7-BC53-83EA-013C5766B536}"/>
          </ac:picMkLst>
        </pc:picChg>
      </pc:sldChg>
      <pc:sldChg chg="addSp delSp modSp new mod">
        <pc:chgData name="Yi Xu" userId="01bf0559-9efe-47ca-b93d-c2c46efa4517" providerId="ADAL" clId="{4D069CF9-C44F-4404-80D5-F893D0ECEAC4}" dt="2022-12-27T11:33:26.357" v="311" actId="478"/>
        <pc:sldMkLst>
          <pc:docMk/>
          <pc:sldMk cId="3253556263" sldId="297"/>
        </pc:sldMkLst>
        <pc:spChg chg="del">
          <ac:chgData name="Yi Xu" userId="01bf0559-9efe-47ca-b93d-c2c46efa4517" providerId="ADAL" clId="{4D069CF9-C44F-4404-80D5-F893D0ECEAC4}" dt="2022-12-27T11:33:26.357" v="311" actId="478"/>
          <ac:spMkLst>
            <pc:docMk/>
            <pc:sldMk cId="3253556263" sldId="297"/>
            <ac:spMk id="2" creationId="{6B3463CC-7662-95F9-F105-180E3C698BDD}"/>
          </ac:spMkLst>
        </pc:spChg>
        <pc:spChg chg="del">
          <ac:chgData name="Yi Xu" userId="01bf0559-9efe-47ca-b93d-c2c46efa4517" providerId="ADAL" clId="{4D069CF9-C44F-4404-80D5-F893D0ECEAC4}" dt="2022-12-27T11:33:25.331" v="310" actId="478"/>
          <ac:spMkLst>
            <pc:docMk/>
            <pc:sldMk cId="3253556263" sldId="297"/>
            <ac:spMk id="3" creationId="{2AD7E087-0A87-5E7A-172D-CF7D9757442F}"/>
          </ac:spMkLst>
        </pc:spChg>
        <pc:spChg chg="add mod">
          <ac:chgData name="Yi Xu" userId="01bf0559-9efe-47ca-b93d-c2c46efa4517" providerId="ADAL" clId="{4D069CF9-C44F-4404-80D5-F893D0ECEAC4}" dt="2022-12-27T11:33:22.676" v="309" actId="1076"/>
          <ac:spMkLst>
            <pc:docMk/>
            <pc:sldMk cId="3253556263" sldId="297"/>
            <ac:spMk id="4" creationId="{0E5CC2F1-6FF7-AF6C-BBC4-552F785B1F16}"/>
          </ac:spMkLst>
        </pc:spChg>
      </pc:sldChg>
      <pc:sldChg chg="new del">
        <pc:chgData name="Yi Xu" userId="01bf0559-9efe-47ca-b93d-c2c46efa4517" providerId="ADAL" clId="{4D069CF9-C44F-4404-80D5-F893D0ECEAC4}" dt="2022-12-27T11:41:54.987" v="818" actId="47"/>
        <pc:sldMkLst>
          <pc:docMk/>
          <pc:sldMk cId="2154448659" sldId="298"/>
        </pc:sldMkLst>
      </pc:sldChg>
      <pc:sldChg chg="addSp modSp add mod modNotesTx">
        <pc:chgData name="Yi Xu" userId="01bf0559-9efe-47ca-b93d-c2c46efa4517" providerId="ADAL" clId="{4D069CF9-C44F-4404-80D5-F893D0ECEAC4}" dt="2022-12-28T04:36:40.922" v="4759" actId="20577"/>
        <pc:sldMkLst>
          <pc:docMk/>
          <pc:sldMk cId="3468169135" sldId="299"/>
        </pc:sldMkLst>
        <pc:spChg chg="mod">
          <ac:chgData name="Yi Xu" userId="01bf0559-9efe-47ca-b93d-c2c46efa4517" providerId="ADAL" clId="{4D069CF9-C44F-4404-80D5-F893D0ECEAC4}" dt="2022-12-27T12:15:48.199" v="1812" actId="20577"/>
          <ac:spMkLst>
            <pc:docMk/>
            <pc:sldMk cId="3468169135" sldId="299"/>
            <ac:spMk id="3" creationId="{65A7AADD-2304-8AF8-98EB-6BE57191AF0C}"/>
          </ac:spMkLst>
        </pc:spChg>
        <pc:spChg chg="add mod">
          <ac:chgData name="Yi Xu" userId="01bf0559-9efe-47ca-b93d-c2c46efa4517" providerId="ADAL" clId="{4D069CF9-C44F-4404-80D5-F893D0ECEAC4}" dt="2022-12-28T04:14:58.437" v="4640" actId="1076"/>
          <ac:spMkLst>
            <pc:docMk/>
            <pc:sldMk cId="3468169135" sldId="299"/>
            <ac:spMk id="4" creationId="{8C45E4C9-193B-42F2-A508-39117CC6898B}"/>
          </ac:spMkLst>
        </pc:spChg>
        <pc:picChg chg="mod">
          <ac:chgData name="Yi Xu" userId="01bf0559-9efe-47ca-b93d-c2c46efa4517" providerId="ADAL" clId="{4D069CF9-C44F-4404-80D5-F893D0ECEAC4}" dt="2022-12-27T11:42:48.951" v="957" actId="1076"/>
          <ac:picMkLst>
            <pc:docMk/>
            <pc:sldMk cId="3468169135" sldId="299"/>
            <ac:picMk id="5" creationId="{D61984C4-8FA7-BC53-83EA-013C5766B536}"/>
          </ac:picMkLst>
        </pc:picChg>
      </pc:sldChg>
      <pc:sldChg chg="addSp delSp modSp add mod modNotesTx">
        <pc:chgData name="Yi Xu" userId="01bf0559-9efe-47ca-b93d-c2c46efa4517" providerId="ADAL" clId="{4D069CF9-C44F-4404-80D5-F893D0ECEAC4}" dt="2022-12-28T04:36:55.840" v="4765" actId="20577"/>
        <pc:sldMkLst>
          <pc:docMk/>
          <pc:sldMk cId="138909400" sldId="300"/>
        </pc:sldMkLst>
        <pc:spChg chg="mod">
          <ac:chgData name="Yi Xu" userId="01bf0559-9efe-47ca-b93d-c2c46efa4517" providerId="ADAL" clId="{4D069CF9-C44F-4404-80D5-F893D0ECEAC4}" dt="2022-12-27T12:54:35.706" v="2983" actId="20577"/>
          <ac:spMkLst>
            <pc:docMk/>
            <pc:sldMk cId="138909400" sldId="300"/>
            <ac:spMk id="3" creationId="{65A7AADD-2304-8AF8-98EB-6BE57191AF0C}"/>
          </ac:spMkLst>
        </pc:spChg>
        <pc:spChg chg="add del mod">
          <ac:chgData name="Yi Xu" userId="01bf0559-9efe-47ca-b93d-c2c46efa4517" providerId="ADAL" clId="{4D069CF9-C44F-4404-80D5-F893D0ECEAC4}" dt="2022-12-28T04:15:14.935" v="4644" actId="478"/>
          <ac:spMkLst>
            <pc:docMk/>
            <pc:sldMk cId="138909400" sldId="300"/>
            <ac:spMk id="4" creationId="{436CEA4D-FBDE-F789-D084-9F7CE77EB26F}"/>
          </ac:spMkLst>
        </pc:spChg>
        <pc:picChg chg="del">
          <ac:chgData name="Yi Xu" userId="01bf0559-9efe-47ca-b93d-c2c46efa4517" providerId="ADAL" clId="{4D069CF9-C44F-4404-80D5-F893D0ECEAC4}" dt="2022-12-27T12:15:26.302" v="1807" actId="478"/>
          <ac:picMkLst>
            <pc:docMk/>
            <pc:sldMk cId="138909400" sldId="300"/>
            <ac:picMk id="5" creationId="{D61984C4-8FA7-BC53-83EA-013C5766B536}"/>
          </ac:picMkLst>
        </pc:picChg>
        <pc:picChg chg="add mod">
          <ac:chgData name="Yi Xu" userId="01bf0559-9efe-47ca-b93d-c2c46efa4517" providerId="ADAL" clId="{4D069CF9-C44F-4404-80D5-F893D0ECEAC4}" dt="2022-12-27T12:15:37.599" v="1811" actId="1076"/>
          <ac:picMkLst>
            <pc:docMk/>
            <pc:sldMk cId="138909400" sldId="300"/>
            <ac:picMk id="6" creationId="{65826E99-A5BB-03D2-56FC-63593419FBAF}"/>
          </ac:picMkLst>
        </pc:picChg>
      </pc:sldChg>
      <pc:sldChg chg="addSp delSp modSp add mod ord modNotesTx">
        <pc:chgData name="Yi Xu" userId="01bf0559-9efe-47ca-b93d-c2c46efa4517" providerId="ADAL" clId="{4D069CF9-C44F-4404-80D5-F893D0ECEAC4}" dt="2022-12-28T04:37:22.751" v="4778" actId="20577"/>
        <pc:sldMkLst>
          <pc:docMk/>
          <pc:sldMk cId="1611778150" sldId="301"/>
        </pc:sldMkLst>
        <pc:spChg chg="mod">
          <ac:chgData name="Yi Xu" userId="01bf0559-9efe-47ca-b93d-c2c46efa4517" providerId="ADAL" clId="{4D069CF9-C44F-4404-80D5-F893D0ECEAC4}" dt="2022-12-28T03:53:56.479" v="3920" actId="20577"/>
          <ac:spMkLst>
            <pc:docMk/>
            <pc:sldMk cId="1611778150" sldId="301"/>
            <ac:spMk id="3" creationId="{65A7AADD-2304-8AF8-98EB-6BE57191AF0C}"/>
          </ac:spMkLst>
        </pc:spChg>
        <pc:spChg chg="add mod">
          <ac:chgData name="Yi Xu" userId="01bf0559-9efe-47ca-b93d-c2c46efa4517" providerId="ADAL" clId="{4D069CF9-C44F-4404-80D5-F893D0ECEAC4}" dt="2022-12-28T03:54:50.812" v="3949" actId="1076"/>
          <ac:spMkLst>
            <pc:docMk/>
            <pc:sldMk cId="1611778150" sldId="301"/>
            <ac:spMk id="9" creationId="{1D0F508D-89AC-804D-73DC-8AB98E668DD1}"/>
          </ac:spMkLst>
        </pc:spChg>
        <pc:spChg chg="add mod">
          <ac:chgData name="Yi Xu" userId="01bf0559-9efe-47ca-b93d-c2c46efa4517" providerId="ADAL" clId="{4D069CF9-C44F-4404-80D5-F893D0ECEAC4}" dt="2022-12-28T04:01:21.068" v="4326" actId="1076"/>
          <ac:spMkLst>
            <pc:docMk/>
            <pc:sldMk cId="1611778150" sldId="301"/>
            <ac:spMk id="10" creationId="{91153EC5-0B2B-CFCD-EAB7-4893B7A3061A}"/>
          </ac:spMkLst>
        </pc:spChg>
        <pc:spChg chg="add mod">
          <ac:chgData name="Yi Xu" userId="01bf0559-9efe-47ca-b93d-c2c46efa4517" providerId="ADAL" clId="{4D069CF9-C44F-4404-80D5-F893D0ECEAC4}" dt="2022-12-28T04:15:21.043" v="4646"/>
          <ac:spMkLst>
            <pc:docMk/>
            <pc:sldMk cId="1611778150" sldId="301"/>
            <ac:spMk id="12" creationId="{A50A495E-A95D-A77C-2ED9-5E5D1BA5DC87}"/>
          </ac:spMkLst>
        </pc:spChg>
        <pc:picChg chg="add del mod">
          <ac:chgData name="Yi Xu" userId="01bf0559-9efe-47ca-b93d-c2c46efa4517" providerId="ADAL" clId="{4D069CF9-C44F-4404-80D5-F893D0ECEAC4}" dt="2022-12-28T03:54:05.498" v="3922" actId="478"/>
          <ac:picMkLst>
            <pc:docMk/>
            <pc:sldMk cId="1611778150" sldId="301"/>
            <ac:picMk id="5" creationId="{FD4A5F0F-1E98-B3D4-5CCA-A000754E3919}"/>
          </ac:picMkLst>
        </pc:picChg>
        <pc:picChg chg="add mod">
          <ac:chgData name="Yi Xu" userId="01bf0559-9efe-47ca-b93d-c2c46efa4517" providerId="ADAL" clId="{4D069CF9-C44F-4404-80D5-F893D0ECEAC4}" dt="2022-12-28T04:01:02.222" v="4302" actId="1076"/>
          <ac:picMkLst>
            <pc:docMk/>
            <pc:sldMk cId="1611778150" sldId="301"/>
            <ac:picMk id="6" creationId="{2D16732D-949F-3C48-4E20-A5FC8D468466}"/>
          </ac:picMkLst>
        </pc:picChg>
        <pc:picChg chg="del">
          <ac:chgData name="Yi Xu" userId="01bf0559-9efe-47ca-b93d-c2c46efa4517" providerId="ADAL" clId="{4D069CF9-C44F-4404-80D5-F893D0ECEAC4}" dt="2022-12-27T12:59:01.702" v="3004" actId="478"/>
          <ac:picMkLst>
            <pc:docMk/>
            <pc:sldMk cId="1611778150" sldId="301"/>
            <ac:picMk id="6" creationId="{65826E99-A5BB-03D2-56FC-63593419FBAF}"/>
          </ac:picMkLst>
        </pc:picChg>
        <pc:picChg chg="add del mod">
          <ac:chgData name="Yi Xu" userId="01bf0559-9efe-47ca-b93d-c2c46efa4517" providerId="ADAL" clId="{4D069CF9-C44F-4404-80D5-F893D0ECEAC4}" dt="2022-12-28T03:54:05.883" v="3923" actId="478"/>
          <ac:picMkLst>
            <pc:docMk/>
            <pc:sldMk cId="1611778150" sldId="301"/>
            <ac:picMk id="8" creationId="{BCAFD837-B92A-D246-2AA8-362F724E1220}"/>
          </ac:picMkLst>
        </pc:picChg>
        <pc:picChg chg="add mod">
          <ac:chgData name="Yi Xu" userId="01bf0559-9efe-47ca-b93d-c2c46efa4517" providerId="ADAL" clId="{4D069CF9-C44F-4404-80D5-F893D0ECEAC4}" dt="2022-12-28T04:01:08.733" v="4304" actId="1076"/>
          <ac:picMkLst>
            <pc:docMk/>
            <pc:sldMk cId="1611778150" sldId="301"/>
            <ac:picMk id="11" creationId="{E2D9A607-90AA-5A29-AF9F-C2E11EAD8F4A}"/>
          </ac:picMkLst>
        </pc:picChg>
      </pc:sldChg>
      <pc:sldChg chg="addSp modSp add mod modNotesTx">
        <pc:chgData name="Yi Xu" userId="01bf0559-9efe-47ca-b93d-c2c46efa4517" providerId="ADAL" clId="{4D069CF9-C44F-4404-80D5-F893D0ECEAC4}" dt="2022-12-28T04:37:13.560" v="4775" actId="20577"/>
        <pc:sldMkLst>
          <pc:docMk/>
          <pc:sldMk cId="190732393" sldId="302"/>
        </pc:sldMkLst>
        <pc:spChg chg="mod">
          <ac:chgData name="Yi Xu" userId="01bf0559-9efe-47ca-b93d-c2c46efa4517" providerId="ADAL" clId="{4D069CF9-C44F-4404-80D5-F893D0ECEAC4}" dt="2022-12-28T03:53:45.850" v="3917" actId="20577"/>
          <ac:spMkLst>
            <pc:docMk/>
            <pc:sldMk cId="190732393" sldId="302"/>
            <ac:spMk id="3" creationId="{65A7AADD-2304-8AF8-98EB-6BE57191AF0C}"/>
          </ac:spMkLst>
        </pc:spChg>
        <pc:spChg chg="add mod">
          <ac:chgData name="Yi Xu" userId="01bf0559-9efe-47ca-b93d-c2c46efa4517" providerId="ADAL" clId="{4D069CF9-C44F-4404-80D5-F893D0ECEAC4}" dt="2022-12-28T04:15:18.441" v="4645"/>
          <ac:spMkLst>
            <pc:docMk/>
            <pc:sldMk cId="190732393" sldId="302"/>
            <ac:spMk id="4" creationId="{6CC4E915-58B8-DB73-EE4C-6A495475E18D}"/>
          </ac:spMkLst>
        </pc:spChg>
      </pc:sldChg>
    </pc:docChg>
  </pc:docChgLst>
  <pc:docChgLst>
    <pc:chgData name="Xuechen Xu (FA Talent)" userId="b96498e5-505a-454f-b663-b6ba73f2a2c4" providerId="ADAL" clId="{5A38BC38-A957-48E6-8AD1-322A31CE8B33}"/>
    <pc:docChg chg="undo redo custSel addSld modSld">
      <pc:chgData name="Xuechen Xu (FA Talent)" userId="b96498e5-505a-454f-b663-b6ba73f2a2c4" providerId="ADAL" clId="{5A38BC38-A957-48E6-8AD1-322A31CE8B33}" dt="2022-09-28T03:39:25.357" v="1144" actId="14"/>
      <pc:docMkLst>
        <pc:docMk/>
      </pc:docMkLst>
      <pc:sldChg chg="modSp mod">
        <pc:chgData name="Xuechen Xu (FA Talent)" userId="b96498e5-505a-454f-b663-b6ba73f2a2c4" providerId="ADAL" clId="{5A38BC38-A957-48E6-8AD1-322A31CE8B33}" dt="2022-09-27T13:23:13.512" v="23" actId="20577"/>
        <pc:sldMkLst>
          <pc:docMk/>
          <pc:sldMk cId="1733997056" sldId="256"/>
        </pc:sldMkLst>
        <pc:spChg chg="mod">
          <ac:chgData name="Xuechen Xu (FA Talent)" userId="b96498e5-505a-454f-b663-b6ba73f2a2c4" providerId="ADAL" clId="{5A38BC38-A957-48E6-8AD1-322A31CE8B33}" dt="2022-09-27T13:23:13.512" v="23" actId="20577"/>
          <ac:spMkLst>
            <pc:docMk/>
            <pc:sldMk cId="1733997056" sldId="256"/>
            <ac:spMk id="2" creationId="{489AF526-FBAD-EE80-DD09-26ED3B487B99}"/>
          </ac:spMkLst>
        </pc:spChg>
        <pc:spChg chg="mod">
          <ac:chgData name="Xuechen Xu (FA Talent)" userId="b96498e5-505a-454f-b663-b6ba73f2a2c4" providerId="ADAL" clId="{5A38BC38-A957-48E6-8AD1-322A31CE8B33}" dt="2022-09-27T13:22:26.457" v="2" actId="20577"/>
          <ac:spMkLst>
            <pc:docMk/>
            <pc:sldMk cId="1733997056" sldId="256"/>
            <ac:spMk id="3" creationId="{FE8723D0-AE62-B317-443B-348D6C26FB49}"/>
          </ac:spMkLst>
        </pc:spChg>
        <pc:picChg chg="mod">
          <ac:chgData name="Xuechen Xu (FA Talent)" userId="b96498e5-505a-454f-b663-b6ba73f2a2c4" providerId="ADAL" clId="{5A38BC38-A957-48E6-8AD1-322A31CE8B33}" dt="2022-09-27T13:22:53.546" v="19" actId="1076"/>
          <ac:picMkLst>
            <pc:docMk/>
            <pc:sldMk cId="1733997056" sldId="256"/>
            <ac:picMk id="5" creationId="{E6596754-E008-FE57-FAFB-E216174048E5}"/>
          </ac:picMkLst>
        </pc:picChg>
      </pc:sldChg>
      <pc:sldChg chg="addSp delSp modSp mod modNotesTx">
        <pc:chgData name="Xuechen Xu (FA Talent)" userId="b96498e5-505a-454f-b663-b6ba73f2a2c4" providerId="ADAL" clId="{5A38BC38-A957-48E6-8AD1-322A31CE8B33}" dt="2022-09-28T03:39:25.357" v="1144" actId="14"/>
        <pc:sldMkLst>
          <pc:docMk/>
          <pc:sldMk cId="3623908172" sldId="265"/>
        </pc:sldMkLst>
        <pc:spChg chg="mod">
          <ac:chgData name="Xuechen Xu (FA Talent)" userId="b96498e5-505a-454f-b663-b6ba73f2a2c4" providerId="ADAL" clId="{5A38BC38-A957-48E6-8AD1-322A31CE8B33}" dt="2022-09-28T03:39:25.357" v="1144" actId="14"/>
          <ac:spMkLst>
            <pc:docMk/>
            <pc:sldMk cId="3623908172" sldId="265"/>
            <ac:spMk id="3" creationId="{2A539D98-5156-8FA9-E580-C1BD3FB2C938}"/>
          </ac:spMkLst>
        </pc:spChg>
        <pc:spChg chg="mod">
          <ac:chgData name="Xuechen Xu (FA Talent)" userId="b96498e5-505a-454f-b663-b6ba73f2a2c4" providerId="ADAL" clId="{5A38BC38-A957-48E6-8AD1-322A31CE8B33}" dt="2022-09-27T13:26:13.826" v="37"/>
          <ac:spMkLst>
            <pc:docMk/>
            <pc:sldMk cId="3623908172" sldId="265"/>
            <ac:spMk id="4" creationId="{C3566A25-BB50-4AED-7F87-3E1620AADE7E}"/>
          </ac:spMkLst>
        </pc:spChg>
        <pc:grpChg chg="add del">
          <ac:chgData name="Xuechen Xu (FA Talent)" userId="b96498e5-505a-454f-b663-b6ba73f2a2c4" providerId="ADAL" clId="{5A38BC38-A957-48E6-8AD1-322A31CE8B33}" dt="2022-09-27T13:27:52.967" v="75" actId="478"/>
          <ac:grpSpMkLst>
            <pc:docMk/>
            <pc:sldMk cId="3623908172" sldId="265"/>
            <ac:grpSpMk id="10" creationId="{661AA26A-4D05-B526-F6AC-1720B73682D6}"/>
          </ac:grpSpMkLst>
        </pc:grpChg>
        <pc:picChg chg="add del mod">
          <ac:chgData name="Xuechen Xu (FA Talent)" userId="b96498e5-505a-454f-b663-b6ba73f2a2c4" providerId="ADAL" clId="{5A38BC38-A957-48E6-8AD1-322A31CE8B33}" dt="2022-09-27T13:39:21.966" v="392" actId="14100"/>
          <ac:picMkLst>
            <pc:docMk/>
            <pc:sldMk cId="3623908172" sldId="265"/>
            <ac:picMk id="7" creationId="{92C3F937-D9C5-D5A2-B299-A36B2142C741}"/>
          </ac:picMkLst>
        </pc:picChg>
        <pc:picChg chg="add mod">
          <ac:chgData name="Xuechen Xu (FA Talent)" userId="b96498e5-505a-454f-b663-b6ba73f2a2c4" providerId="ADAL" clId="{5A38BC38-A957-48E6-8AD1-322A31CE8B33}" dt="2022-09-27T13:40:01.451" v="401" actId="1076"/>
          <ac:picMkLst>
            <pc:docMk/>
            <pc:sldMk cId="3623908172" sldId="265"/>
            <ac:picMk id="8" creationId="{2C052FC9-55FB-43DD-B9EE-CC431E0C9F4B}"/>
          </ac:picMkLst>
        </pc:picChg>
        <pc:picChg chg="add mod">
          <ac:chgData name="Xuechen Xu (FA Talent)" userId="b96498e5-505a-454f-b663-b6ba73f2a2c4" providerId="ADAL" clId="{5A38BC38-A957-48E6-8AD1-322A31CE8B33}" dt="2022-09-27T13:40:06.081" v="402" actId="1076"/>
          <ac:picMkLst>
            <pc:docMk/>
            <pc:sldMk cId="3623908172" sldId="265"/>
            <ac:picMk id="11" creationId="{14E15E2D-7E47-484A-B84C-34A6B87FE151}"/>
          </ac:picMkLst>
        </pc:picChg>
      </pc:sldChg>
      <pc:sldChg chg="modSp mod">
        <pc:chgData name="Xuechen Xu (FA Talent)" userId="b96498e5-505a-454f-b663-b6ba73f2a2c4" providerId="ADAL" clId="{5A38BC38-A957-48E6-8AD1-322A31CE8B33}" dt="2022-09-27T14:23:33.672" v="1075" actId="20577"/>
        <pc:sldMkLst>
          <pc:docMk/>
          <pc:sldMk cId="3061295408" sldId="271"/>
        </pc:sldMkLst>
        <pc:spChg chg="mod">
          <ac:chgData name="Xuechen Xu (FA Talent)" userId="b96498e5-505a-454f-b663-b6ba73f2a2c4" providerId="ADAL" clId="{5A38BC38-A957-48E6-8AD1-322A31CE8B33}" dt="2022-09-27T14:23:33.672" v="1075" actId="20577"/>
          <ac:spMkLst>
            <pc:docMk/>
            <pc:sldMk cId="3061295408" sldId="271"/>
            <ac:spMk id="3" creationId="{69DC8F31-BB55-4D46-3800-B105F26386B7}"/>
          </ac:spMkLst>
        </pc:spChg>
      </pc:sldChg>
      <pc:sldChg chg="delSp add mod">
        <pc:chgData name="Xuechen Xu (FA Talent)" userId="b96498e5-505a-454f-b663-b6ba73f2a2c4" providerId="ADAL" clId="{5A38BC38-A957-48E6-8AD1-322A31CE8B33}" dt="2022-09-27T13:42:56.012" v="601" actId="478"/>
        <pc:sldMkLst>
          <pc:docMk/>
          <pc:sldMk cId="4259689951" sldId="287"/>
        </pc:sldMkLst>
        <pc:picChg chg="del">
          <ac:chgData name="Xuechen Xu (FA Talent)" userId="b96498e5-505a-454f-b663-b6ba73f2a2c4" providerId="ADAL" clId="{5A38BC38-A957-48E6-8AD1-322A31CE8B33}" dt="2022-09-27T13:42:56.012" v="601" actId="478"/>
          <ac:picMkLst>
            <pc:docMk/>
            <pc:sldMk cId="4259689951" sldId="287"/>
            <ac:picMk id="7" creationId="{92C3F937-D9C5-D5A2-B299-A36B2142C741}"/>
          </ac:picMkLst>
        </pc:picChg>
      </pc:sldChg>
      <pc:sldChg chg="addSp delSp modSp add mod modNotesTx">
        <pc:chgData name="Xuechen Xu (FA Talent)" userId="b96498e5-505a-454f-b663-b6ba73f2a2c4" providerId="ADAL" clId="{5A38BC38-A957-48E6-8AD1-322A31CE8B33}" dt="2022-09-27T14:29:00.262" v="1141" actId="20577"/>
        <pc:sldMkLst>
          <pc:docMk/>
          <pc:sldMk cId="189223098" sldId="288"/>
        </pc:sldMkLst>
        <pc:spChg chg="mod">
          <ac:chgData name="Xuechen Xu (FA Talent)" userId="b96498e5-505a-454f-b663-b6ba73f2a2c4" providerId="ADAL" clId="{5A38BC38-A957-48E6-8AD1-322A31CE8B33}" dt="2022-09-27T13:53:39.296" v="704" actId="27636"/>
          <ac:spMkLst>
            <pc:docMk/>
            <pc:sldMk cId="189223098" sldId="288"/>
            <ac:spMk id="5" creationId="{3426360D-3D1B-DF9F-9B56-8E30646E0121}"/>
          </ac:spMkLst>
        </pc:spChg>
        <pc:spChg chg="mod">
          <ac:chgData name="Xuechen Xu (FA Talent)" userId="b96498e5-505a-454f-b663-b6ba73f2a2c4" providerId="ADAL" clId="{5A38BC38-A957-48E6-8AD1-322A31CE8B33}" dt="2022-09-27T14:29:00.262" v="1141" actId="20577"/>
          <ac:spMkLst>
            <pc:docMk/>
            <pc:sldMk cId="189223098" sldId="288"/>
            <ac:spMk id="9" creationId="{466EA5D1-5950-5D13-41BD-AB383D291620}"/>
          </ac:spMkLst>
        </pc:spChg>
        <pc:picChg chg="add del">
          <ac:chgData name="Xuechen Xu (FA Talent)" userId="b96498e5-505a-454f-b663-b6ba73f2a2c4" providerId="ADAL" clId="{5A38BC38-A957-48E6-8AD1-322A31CE8B33}" dt="2022-09-27T14:18:15.239" v="1010" actId="22"/>
          <ac:picMkLst>
            <pc:docMk/>
            <pc:sldMk cId="189223098" sldId="288"/>
            <ac:picMk id="3" creationId="{741366B9-6AE7-4E49-917E-4D698D8DC1A0}"/>
          </ac:picMkLst>
        </pc:picChg>
        <pc:picChg chg="add mod">
          <ac:chgData name="Xuechen Xu (FA Talent)" userId="b96498e5-505a-454f-b663-b6ba73f2a2c4" providerId="ADAL" clId="{5A38BC38-A957-48E6-8AD1-322A31CE8B33}" dt="2022-09-27T14:19:25.939" v="1018" actId="14100"/>
          <ac:picMkLst>
            <pc:docMk/>
            <pc:sldMk cId="189223098" sldId="288"/>
            <ac:picMk id="6" creationId="{222DF9EF-B735-4268-ACBF-C73A39F864CC}"/>
          </ac:picMkLst>
        </pc:picChg>
        <pc:picChg chg="del">
          <ac:chgData name="Xuechen Xu (FA Talent)" userId="b96498e5-505a-454f-b663-b6ba73f2a2c4" providerId="ADAL" clId="{5A38BC38-A957-48E6-8AD1-322A31CE8B33}" dt="2022-09-27T13:53:46.918" v="708" actId="478"/>
          <ac:picMkLst>
            <pc:docMk/>
            <pc:sldMk cId="189223098" sldId="288"/>
            <ac:picMk id="17" creationId="{908BA43E-4F5C-A1AC-E7FB-76E249F3AA57}"/>
          </ac:picMkLst>
        </pc:picChg>
        <pc:picChg chg="del">
          <ac:chgData name="Xuechen Xu (FA Talent)" userId="b96498e5-505a-454f-b663-b6ba73f2a2c4" providerId="ADAL" clId="{5A38BC38-A957-48E6-8AD1-322A31CE8B33}" dt="2022-09-27T13:53:46.390" v="707" actId="478"/>
          <ac:picMkLst>
            <pc:docMk/>
            <pc:sldMk cId="189223098" sldId="288"/>
            <ac:picMk id="19" creationId="{B70AA767-FAEF-BB13-4379-AA33BDFAF7AF}"/>
          </ac:picMkLst>
        </pc:picChg>
      </pc:sldChg>
      <pc:sldChg chg="addSp delSp modSp add mod modNotesTx">
        <pc:chgData name="Xuechen Xu (FA Talent)" userId="b96498e5-505a-454f-b663-b6ba73f2a2c4" providerId="ADAL" clId="{5A38BC38-A957-48E6-8AD1-322A31CE8B33}" dt="2022-09-27T14:25:46.457" v="1126" actId="20577"/>
        <pc:sldMkLst>
          <pc:docMk/>
          <pc:sldMk cId="588504859" sldId="289"/>
        </pc:sldMkLst>
        <pc:spChg chg="mod">
          <ac:chgData name="Xuechen Xu (FA Talent)" userId="b96498e5-505a-454f-b663-b6ba73f2a2c4" providerId="ADAL" clId="{5A38BC38-A957-48E6-8AD1-322A31CE8B33}" dt="2022-09-27T14:25:24.258" v="1123" actId="313"/>
          <ac:spMkLst>
            <pc:docMk/>
            <pc:sldMk cId="588504859" sldId="289"/>
            <ac:spMk id="9" creationId="{466EA5D1-5950-5D13-41BD-AB383D29162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" creationId="{D7E27515-1CFC-4C98-A7CB-BFD9C4E98698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2" creationId="{06FF2EB1-443A-4015-8792-CCB6F126901A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3" creationId="{7F8D3A73-C389-4D61-8D84-EE27BDE47A5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4" creationId="{6A84BD2F-3FE4-4A1A-B214-E0712644860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5" creationId="{DCB76C9A-36D2-48BF-B93F-301457A485C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6" creationId="{96BEC4AF-597B-4AE7-B97C-4D73ABF1F7E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7" creationId="{1AC12198-8865-401C-891D-E22FA19CCE4D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8" creationId="{0F21AEE8-4A1A-4EC1-8DDE-9313AC2ADE0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9" creationId="{7F876EE4-44EE-4119-AC8F-850D48209316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0" creationId="{ED1F98D2-A985-4D68-A33F-672F3A875FF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1" creationId="{24EEEFE3-1A87-444D-B6B0-BAD808ECE93A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2" creationId="{D2A59F3D-B831-4E5E-8FBD-1C60DC0D0B8A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3" creationId="{2570CAC7-9F43-477C-83D1-5806773BADA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4" creationId="{E9506A3C-1B50-4E18-B2D9-D4B6AE4478E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5" creationId="{65BAE5FC-0F78-4B51-8A56-41FBCC01EB1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6" creationId="{6231EAF6-C7D5-4531-A652-532C7D721EE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7" creationId="{34939948-786B-42FD-84AE-739DCFAB3A4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8" creationId="{DE994FEB-7977-49C5-97E0-DFD11FB7212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29" creationId="{0FA2A635-43F1-4EAE-B294-CB16AFE0B22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0" creationId="{934AE815-95A5-45A5-9CAF-4B294381474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1" creationId="{623A02F5-C63C-4D92-8CFA-355CA138D9A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2" creationId="{95D72A14-7A1E-4A3E-916E-5BEB856E243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3" creationId="{8B1418BC-3D2E-4F2F-89CE-BCD7F122CEE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4" creationId="{E8407F0C-60AE-4AE0-9F7D-DEC9D21ED17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5" creationId="{C5DC87DF-49F2-4907-B0F3-543C245F828D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6" creationId="{4AA40B75-A84E-41A4-AA77-1F861A065A3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7" creationId="{E264D0E1-022A-4EA9-9B93-DCFD3F1A838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8" creationId="{2BB6828A-C7F1-467F-B820-109745D89B5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39" creationId="{040A6E73-9BE8-4493-A610-A9A68C51BEA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0" creationId="{E153F067-EF65-4D8F-A5DF-A58377EE784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1" creationId="{D9B55A75-8AF4-4065-A7C2-592A3F890A81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2" creationId="{FB2B18A4-8002-4E63-A853-249196C8816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3" creationId="{AAECDC83-CFDD-423F-8EA7-B3236123314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4" creationId="{A3832952-DDC5-4431-BE33-6EDD5345FEF1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5" creationId="{8CECF77A-AB53-447D-963E-A2557CE13D5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6" creationId="{08D13BC4-014E-4C4E-85A7-17F923E0C46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7" creationId="{CCC4EFE6-B8E8-47BF-AA4C-1177136D795B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8" creationId="{59F0D296-525A-43C0-96F2-BA76596B1B0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49" creationId="{E3E82D0B-AE4F-47B7-AA5F-8E9D0A75A05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0" creationId="{3D714861-8884-4A0F-8A66-9A92A3E4A32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1" creationId="{DFCD2BD6-CE46-4E8B-A52A-CBDCB0A19C3B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2" creationId="{28456134-AC3A-4B8A-8F97-93C49A3D58F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3" creationId="{E6E0F286-121C-40A6-BFC0-4CB5C51BBB1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4" creationId="{EF20E89C-0071-4E72-BBA7-5FD101638A7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5" creationId="{B314B2F3-0EFD-4C6B-86AC-814EB962CFC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6" creationId="{12B38B0D-D469-48A9-8A67-B651B101B66D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7" creationId="{C7113E80-2E9B-49A0-9C3B-EA2F97B5F9F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8" creationId="{3CE12AA7-EF32-44A2-BAB3-810ED91FA7B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59" creationId="{8B239CAE-F75F-4F4A-95D4-EF933C3DB6B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0" creationId="{8D473404-ECE3-4073-9EFC-2277FD90D26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1" creationId="{0A061338-973C-4AC8-9B06-1977AC8C24F1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2" creationId="{1B36BA8F-EF10-43FB-AAAA-A6D33792B7B8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3" creationId="{92C51911-53CB-4972-BB38-224298BF79A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4" creationId="{6966BF85-9CC4-450F-8C50-F22CCC9056A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5" creationId="{DE6066AC-9260-43D5-84E9-A7DA50FD1A7B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6" creationId="{CD88E2EC-D6F6-4C73-BE1E-AFB2966B1EE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7" creationId="{CC7FBB68-0F56-4CBB-A9C6-7AF0F11D43F6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8" creationId="{4D9A69DD-2CE6-4780-8346-9B2D3DC0E5F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69" creationId="{9C5BB340-8978-462F-B781-F861CFB8026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0" creationId="{82F52BA9-6B6C-4870-9024-B62D1B1E9BA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1" creationId="{F89FCD33-8A20-497A-88BA-E22E4E070EB8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2" creationId="{0F08D719-4A06-4BC4-824C-95A0F0CA37EA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3" creationId="{D934E1A3-E097-4E02-86B1-1A7404275E5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4" creationId="{B108350F-57FA-4F67-899B-EDADA29F883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5" creationId="{C0CF64E4-DA6D-47D0-B9C6-48BDBAE51D61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6" creationId="{F7E26C13-E0F4-4136-8F2B-0A8AD699072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7" creationId="{07E091D1-A44F-4BCE-8BAA-C05C5320CCF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8" creationId="{D9CCD808-49B9-4281-8A21-A1043BBACE98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79" creationId="{A4E5BCF8-DF32-4138-A6F6-44FAD32292AA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0" creationId="{2E8F1521-A53B-4C53-85B3-B12D4E5B8C28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1" creationId="{ABE53B35-78CE-4C04-96A6-81A87776CB6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2" creationId="{7EDC5F5B-29D4-43EC-AEA0-ECCEF4556DB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3" creationId="{E6F95934-6145-4E05-BAF3-5C060DB9B81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4" creationId="{88F7E294-2521-41E5-A6A6-CD568301A14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5" creationId="{4486EED6-D768-4277-A796-A0F927CC126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6" creationId="{0E02C0ED-2A3E-4211-B794-02EAF799B8B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7" creationId="{074194C2-5571-4652-B437-622A7DF30D1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8" creationId="{290A82D7-95ED-46D0-A767-96A7DABA8C0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89" creationId="{34E1B956-0986-4320-AC5E-5B5865A7A3E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0" creationId="{2CCCC356-DBD7-4348-9147-A403F9FA2AF6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1" creationId="{EE7294FB-CA37-4E5F-9B6A-CB10FD8CA67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2" creationId="{CE435C90-6D8D-4A65-991E-5B8AE16B9D1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3" creationId="{66C68381-B74C-4956-809B-28183AD33803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4" creationId="{FD775771-9D0B-431B-8A4A-5951F310294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5" creationId="{B7344B79-779A-4FC4-B97B-402B663FC8FC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6" creationId="{24DCA3A5-7F56-41B8-8171-634B41A76342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7" creationId="{C831BB0C-C340-48DD-8DFA-7850FA3FC8FD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8" creationId="{FE7B905E-16C3-4733-83F1-B8EF98E19C8D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99" creationId="{2E2E821C-61E7-4780-8065-AAB5D4A06A7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0" creationId="{3A013658-D84A-43B1-A5F0-19A6802E105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1" creationId="{5B53DDE8-91D9-4767-9FD0-FF66147F7F59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2" creationId="{7D97A9D8-2149-430C-8782-8C4DE47DC32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3" creationId="{768821B2-6744-4102-8770-7A194831F97F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4" creationId="{A3CE65C0-F43E-45D2-8E93-E5ABEEF01BD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5" creationId="{1DD60DB4-229E-4839-B647-C4ACE8667F9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6" creationId="{EF257417-A439-4E35-8860-3BFD996E921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7" creationId="{F811F298-9E1C-41E0-8D5A-637FCDD4601E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8" creationId="{FD8F6145-E1E3-4814-853B-A5D3C0E38D8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09" creationId="{78D522AE-587E-4B1C-A963-FB292BA762E0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0" creationId="{E8A7E6CA-E7AE-4B73-B10C-59F3303B43F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1" creationId="{CE06116E-96A6-4516-A44D-126B0123EE54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2" creationId="{406AE385-29F1-4E0C-890B-8DFE36603C15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3" creationId="{C17465E0-3FF7-4EB9-8C83-4BB954840667}"/>
          </ac:spMkLst>
        </pc:spChg>
        <pc:spChg chg="add mod">
          <ac:chgData name="Xuechen Xu (FA Talent)" userId="b96498e5-505a-454f-b663-b6ba73f2a2c4" providerId="ADAL" clId="{5A38BC38-A957-48E6-8AD1-322A31CE8B33}" dt="2022-09-27T14:22:16.345" v="1048"/>
          <ac:spMkLst>
            <pc:docMk/>
            <pc:sldMk cId="588504859" sldId="289"/>
            <ac:spMk id="114" creationId="{10AEC029-635F-4FF4-B799-7AD8457258E0}"/>
          </ac:spMkLst>
        </pc:spChg>
        <pc:grpChg chg="add mod">
          <ac:chgData name="Xuechen Xu (FA Talent)" userId="b96498e5-505a-454f-b663-b6ba73f2a2c4" providerId="ADAL" clId="{5A38BC38-A957-48E6-8AD1-322A31CE8B33}" dt="2022-09-27T14:22:16.345" v="1048"/>
          <ac:grpSpMkLst>
            <pc:docMk/>
            <pc:sldMk cId="588504859" sldId="289"/>
            <ac:grpSpMk id="7" creationId="{13B77B31-BEC2-4C94-86F1-74B44CB6E3AB}"/>
          </ac:grpSpMkLst>
        </pc:grpChg>
        <pc:picChg chg="add mod">
          <ac:chgData name="Xuechen Xu (FA Talent)" userId="b96498e5-505a-454f-b663-b6ba73f2a2c4" providerId="ADAL" clId="{5A38BC38-A957-48E6-8AD1-322A31CE8B33}" dt="2022-09-27T14:23:00.241" v="1055" actId="14100"/>
          <ac:picMkLst>
            <pc:docMk/>
            <pc:sldMk cId="588504859" sldId="289"/>
            <ac:picMk id="2" creationId="{C6065A7E-2889-4E70-95DB-261A4FC7AF7A}"/>
          </ac:picMkLst>
        </pc:picChg>
        <pc:picChg chg="del">
          <ac:chgData name="Xuechen Xu (FA Talent)" userId="b96498e5-505a-454f-b663-b6ba73f2a2c4" providerId="ADAL" clId="{5A38BC38-A957-48E6-8AD1-322A31CE8B33}" dt="2022-09-27T14:21:37.641" v="1038" actId="478"/>
          <ac:picMkLst>
            <pc:docMk/>
            <pc:sldMk cId="588504859" sldId="289"/>
            <ac:picMk id="6" creationId="{222DF9EF-B735-4268-ACBF-C73A39F864CC}"/>
          </ac:picMkLst>
        </pc:picChg>
        <pc:picChg chg="add mod">
          <ac:chgData name="Xuechen Xu (FA Talent)" userId="b96498e5-505a-454f-b663-b6ba73f2a2c4" providerId="ADAL" clId="{5A38BC38-A957-48E6-8AD1-322A31CE8B33}" dt="2022-09-27T14:22:16.345" v="1048"/>
          <ac:picMkLst>
            <pc:docMk/>
            <pc:sldMk cId="588504859" sldId="289"/>
            <ac:picMk id="8" creationId="{A9740DDB-4F5C-47F9-BC6C-F1615AD4CFAF}"/>
          </ac:picMkLst>
        </pc:picChg>
        <pc:picChg chg="add mod">
          <ac:chgData name="Xuechen Xu (FA Talent)" userId="b96498e5-505a-454f-b663-b6ba73f2a2c4" providerId="ADAL" clId="{5A38BC38-A957-48E6-8AD1-322A31CE8B33}" dt="2022-09-27T14:22:16.345" v="1048"/>
          <ac:picMkLst>
            <pc:docMk/>
            <pc:sldMk cId="588504859" sldId="289"/>
            <ac:picMk id="10" creationId="{0F5A2009-E537-48CA-99A9-EA7904839B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B4FA-F5C4-46D9-BCAC-B0C3C8E6FD43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98CBD-54F7-4580-A5E2-3632D81F7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圆形或椭圆形的轨道构成一个轨道平面，这个平面经过地心。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轨道高度是指轨道超出地面的高度，决定了卫星的周期有多快：</a:t>
            </a:r>
            <a:r>
              <a:rPr lang="en-US" altLang="zh-CN" dirty="0"/>
              <a:t>the lower the quicker.</a:t>
            </a:r>
          </a:p>
          <a:p>
            <a:endParaRPr lang="en-US" altLang="zh-CN" dirty="0"/>
          </a:p>
          <a:p>
            <a:r>
              <a:rPr lang="en-US" altLang="zh-CN" dirty="0"/>
              <a:t>LEO:</a:t>
            </a:r>
            <a:r>
              <a:rPr lang="zh-CN" altLang="en-US" dirty="0"/>
              <a:t> </a:t>
            </a:r>
            <a:r>
              <a:rPr lang="en-US" altLang="zh-CN" dirty="0"/>
              <a:t>Low Earth Orbit;</a:t>
            </a:r>
          </a:p>
          <a:p>
            <a:r>
              <a:rPr lang="en-US" altLang="zh-CN" dirty="0"/>
              <a:t>MEO: Medium Earth Orbit;</a:t>
            </a:r>
          </a:p>
          <a:p>
            <a:r>
              <a:rPr lang="en-US" altLang="zh-CN" dirty="0"/>
              <a:t>GEO: Geostationary Earth Orbit </a:t>
            </a:r>
            <a:r>
              <a:rPr lang="zh-CN" altLang="en-US" dirty="0"/>
              <a:t>地球同步轨道卫星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轨道在地球上的投影和赤道形成的角度叫做卫星的倾角；</a:t>
            </a:r>
            <a:endParaRPr lang="en-US" altLang="zh-CN" dirty="0"/>
          </a:p>
          <a:p>
            <a:r>
              <a:rPr lang="zh-CN" altLang="en-US" dirty="0"/>
              <a:t>轨道的倾角以及轨道和赤道交点的经度共同确定一个轨道平面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25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Satellite footprint is divided into smaller cells called spotbeam -&gt; better frequency utilization.</a:t>
            </a:r>
          </a:p>
          <a:p>
            <a:r>
              <a:rPr lang="en-US" dirty="0"/>
              <a:t>Spotbeam handover: </a:t>
            </a:r>
            <a:r>
              <a:rPr lang="zh-CN" altLang="en-US" dirty="0"/>
              <a:t>假设用户相对于高速运动的卫星不动。释放当前通信的链路，获得一个邻近</a:t>
            </a:r>
            <a:r>
              <a:rPr lang="en-US" altLang="zh-CN" dirty="0"/>
              <a:t>spotbeam</a:t>
            </a:r>
            <a:r>
              <a:rPr lang="zh-CN" altLang="en-US" dirty="0"/>
              <a:t>的链路继续通信 </a:t>
            </a:r>
            <a:r>
              <a:rPr lang="en-US" altLang="zh-CN" dirty="0"/>
              <a:t>(most common)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Classified based on channel allocation strategy.</a:t>
            </a:r>
            <a:endParaRPr lang="en-US" dirty="0"/>
          </a:p>
          <a:p>
            <a:endParaRPr lang="en-US" dirty="0"/>
          </a:p>
          <a:p>
            <a:r>
              <a:rPr lang="en-US" dirty="0"/>
              <a:t>FCA:</a:t>
            </a:r>
            <a:r>
              <a:rPr lang="zh-CN" altLang="en-US" dirty="0"/>
              <a:t> 每个</a:t>
            </a:r>
            <a:r>
              <a:rPr lang="en-US" altLang="zh-CN" dirty="0"/>
              <a:t>channel</a:t>
            </a:r>
            <a:r>
              <a:rPr lang="zh-CN" altLang="en-US" dirty="0"/>
              <a:t>被固定分配到</a:t>
            </a:r>
            <a:r>
              <a:rPr lang="en-US" altLang="zh-CN" dirty="0"/>
              <a:t>cell</a:t>
            </a:r>
            <a:r>
              <a:rPr lang="zh-CN" altLang="en-US" dirty="0"/>
              <a:t>。如果在新的</a:t>
            </a:r>
            <a:r>
              <a:rPr lang="en-US" altLang="zh-CN" dirty="0"/>
              <a:t>cell</a:t>
            </a:r>
            <a:r>
              <a:rPr lang="zh-CN" altLang="en-US" dirty="0"/>
              <a:t>里，被分配到的</a:t>
            </a:r>
            <a:r>
              <a:rPr lang="en-US" altLang="zh-CN" dirty="0"/>
              <a:t>channel</a:t>
            </a:r>
            <a:r>
              <a:rPr lang="zh-CN" altLang="en-US" dirty="0"/>
              <a:t>还有空闲的，那么</a:t>
            </a:r>
            <a:r>
              <a:rPr lang="en-US" altLang="zh-CN" dirty="0"/>
              <a:t>handover</a:t>
            </a:r>
            <a:r>
              <a:rPr lang="zh-CN" altLang="en-US" dirty="0"/>
              <a:t>就可以成功，否则通信会被</a:t>
            </a:r>
            <a:r>
              <a:rPr lang="en-US" altLang="zh-CN" dirty="0"/>
              <a:t>block</a:t>
            </a:r>
            <a:r>
              <a:rPr lang="zh-CN" altLang="en-US" dirty="0"/>
              <a:t>或者</a:t>
            </a:r>
            <a:r>
              <a:rPr lang="en-US" altLang="zh-CN" dirty="0"/>
              <a:t>drop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DCA: </a:t>
            </a:r>
            <a:r>
              <a:rPr lang="en-US" altLang="zh-CN" dirty="0"/>
              <a:t>channel</a:t>
            </a:r>
            <a:r>
              <a:rPr lang="zh-CN" altLang="en-US" dirty="0"/>
              <a:t>都被放在一个池子里，需要</a:t>
            </a:r>
            <a:r>
              <a:rPr lang="en-US" altLang="zh-CN" dirty="0"/>
              <a:t>channel</a:t>
            </a:r>
            <a:r>
              <a:rPr lang="zh-CN" altLang="en-US" dirty="0"/>
              <a:t>的</a:t>
            </a:r>
            <a:r>
              <a:rPr lang="en-US" altLang="zh-CN" dirty="0"/>
              <a:t>call</a:t>
            </a:r>
            <a:r>
              <a:rPr lang="zh-CN" altLang="en-US" dirty="0"/>
              <a:t>就从池子里拿走一个</a:t>
            </a:r>
            <a:r>
              <a:rPr lang="en-US" altLang="zh-CN" dirty="0"/>
              <a:t>channel</a:t>
            </a:r>
            <a:r>
              <a:rPr lang="zh-CN" altLang="en-US" dirty="0"/>
              <a:t>；打完电话后，</a:t>
            </a:r>
            <a:r>
              <a:rPr lang="en-US" altLang="zh-CN" dirty="0"/>
              <a:t>channel</a:t>
            </a:r>
            <a:r>
              <a:rPr lang="zh-CN" altLang="en-US" dirty="0"/>
              <a:t>被释放，回到池子里。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有的策略保证</a:t>
            </a:r>
            <a:r>
              <a:rPr lang="en-US" altLang="zh-CN" dirty="0"/>
              <a:t>handover</a:t>
            </a:r>
            <a:r>
              <a:rPr lang="zh-CN" altLang="en-US" dirty="0"/>
              <a:t>成功，</a:t>
            </a:r>
            <a:r>
              <a:rPr lang="en-US" altLang="zh-CN" dirty="0"/>
              <a:t>call</a:t>
            </a:r>
            <a:r>
              <a:rPr lang="zh-CN" altLang="en-US" dirty="0"/>
              <a:t>不要被</a:t>
            </a:r>
            <a:r>
              <a:rPr lang="en-US" altLang="zh-CN" dirty="0"/>
              <a:t>block</a:t>
            </a:r>
            <a:r>
              <a:rPr lang="zh-CN" altLang="en-US" dirty="0"/>
              <a:t>掉，总是为</a:t>
            </a:r>
            <a:r>
              <a:rPr lang="en-US" altLang="zh-CN" dirty="0"/>
              <a:t>next cell </a:t>
            </a:r>
            <a:r>
              <a:rPr lang="zh-CN" altLang="en-US" dirty="0"/>
              <a:t>预留</a:t>
            </a:r>
            <a:r>
              <a:rPr lang="en-US" altLang="zh-CN" dirty="0"/>
              <a:t>channel</a:t>
            </a:r>
            <a:r>
              <a:rPr lang="zh-CN" altLang="en-US" dirty="0"/>
              <a:t>；有的策略追求性能，尽量让</a:t>
            </a:r>
            <a:r>
              <a:rPr lang="en-US" altLang="zh-CN" dirty="0"/>
              <a:t>handover</a:t>
            </a:r>
            <a:r>
              <a:rPr lang="zh-CN" altLang="en-US" dirty="0"/>
              <a:t>成功，但也允许新的</a:t>
            </a:r>
            <a:r>
              <a:rPr lang="en-US" altLang="zh-CN" dirty="0"/>
              <a:t>call</a:t>
            </a:r>
            <a:r>
              <a:rPr lang="zh-CN" altLang="en-US" dirty="0"/>
              <a:t>占用</a:t>
            </a:r>
            <a:r>
              <a:rPr lang="en-US" altLang="zh-CN" dirty="0"/>
              <a:t>channel</a:t>
            </a:r>
            <a:r>
              <a:rPr lang="zh-CN" altLang="en-US" dirty="0"/>
              <a:t>（</a:t>
            </a:r>
            <a:r>
              <a:rPr lang="en-US" altLang="zh-CN" dirty="0"/>
              <a:t>FIFO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8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1</a:t>
            </a:r>
            <a:r>
              <a:rPr lang="zh-CN" altLang="en-US" dirty="0"/>
              <a:t>在和</a:t>
            </a:r>
            <a:r>
              <a:rPr lang="en-US" altLang="zh-CN" dirty="0"/>
              <a:t>user 2</a:t>
            </a:r>
            <a:r>
              <a:rPr lang="zh-CN" altLang="en-US" dirty="0"/>
              <a:t>打电话，通过</a:t>
            </a:r>
            <a:r>
              <a:rPr lang="en-US" altLang="zh-CN" dirty="0"/>
              <a:t>A-&gt;B</a:t>
            </a:r>
          </a:p>
          <a:p>
            <a:r>
              <a:rPr lang="zh-CN" altLang="en-US" dirty="0"/>
              <a:t>变成</a:t>
            </a:r>
            <a:r>
              <a:rPr lang="en-US" altLang="zh-CN" dirty="0"/>
              <a:t>1-&gt;A-&gt;B-&gt;C-&gt;2</a:t>
            </a:r>
          </a:p>
          <a:p>
            <a:endParaRPr lang="en-US" dirty="0"/>
          </a:p>
          <a:p>
            <a:r>
              <a:rPr lang="en-US" dirty="0"/>
              <a:t>Spotbeam handover</a:t>
            </a:r>
            <a:r>
              <a:rPr lang="zh-CN" altLang="en-US" dirty="0"/>
              <a:t>中，用户属于的</a:t>
            </a:r>
            <a:r>
              <a:rPr lang="en-US" altLang="zh-CN" dirty="0"/>
              <a:t>spotbeam</a:t>
            </a:r>
            <a:r>
              <a:rPr lang="zh-CN" altLang="en-US" dirty="0"/>
              <a:t>是计算好的；但是</a:t>
            </a:r>
            <a:r>
              <a:rPr lang="en-US" altLang="zh-CN" dirty="0"/>
              <a:t>satellite handover</a:t>
            </a:r>
            <a:r>
              <a:rPr lang="zh-CN" altLang="en-US" dirty="0"/>
              <a:t>中，用户可选的卫星有很多个。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Hard handover scheme: </a:t>
            </a:r>
            <a:r>
              <a:rPr lang="en-US" altLang="zh-CN" dirty="0"/>
              <a:t>naïve</a:t>
            </a:r>
            <a:r>
              <a:rPr lang="zh-CN" altLang="en-US" dirty="0"/>
              <a:t>的</a:t>
            </a:r>
            <a:r>
              <a:rPr lang="en-US" altLang="zh-CN" dirty="0"/>
              <a:t>handover</a:t>
            </a:r>
            <a:r>
              <a:rPr lang="zh-CN" altLang="en-US" dirty="0"/>
              <a:t>是，只要信号衰减到</a:t>
            </a:r>
            <a:r>
              <a:rPr lang="en-US" altLang="zh-CN" dirty="0"/>
              <a:t>fade margin</a:t>
            </a:r>
            <a:r>
              <a:rPr lang="zh-CN" altLang="en-US" dirty="0"/>
              <a:t>以下，就换卫星；</a:t>
            </a:r>
            <a:r>
              <a:rPr lang="en-US" altLang="zh-CN" dirty="0"/>
              <a:t>hard</a:t>
            </a:r>
            <a:r>
              <a:rPr lang="zh-CN" altLang="en-US" dirty="0"/>
              <a:t>的策略是设一个动态的</a:t>
            </a:r>
            <a:r>
              <a:rPr lang="en-US" altLang="zh-CN" dirty="0"/>
              <a:t>threshold</a:t>
            </a:r>
            <a:r>
              <a:rPr lang="zh-CN" altLang="en-US" dirty="0"/>
              <a:t>，当信号衰减到</a:t>
            </a:r>
            <a:r>
              <a:rPr lang="en-US" altLang="zh-CN" dirty="0"/>
              <a:t>fade margin</a:t>
            </a:r>
            <a:r>
              <a:rPr lang="zh-CN" altLang="en-US" dirty="0"/>
              <a:t>以下，再把不同卫星的信号强度和</a:t>
            </a:r>
            <a:r>
              <a:rPr lang="en-US" altLang="zh-CN" dirty="0"/>
              <a:t>threshold</a:t>
            </a:r>
            <a:r>
              <a:rPr lang="zh-CN" altLang="en-US" dirty="0"/>
              <a:t>比较，尽可能延迟、减少</a:t>
            </a:r>
            <a:r>
              <a:rPr lang="en-US" altLang="zh-CN" dirty="0"/>
              <a:t>handover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除了考虑信号衰减带来的</a:t>
            </a:r>
            <a:r>
              <a:rPr lang="en-US" altLang="zh-CN" dirty="0"/>
              <a:t>handover</a:t>
            </a:r>
            <a:r>
              <a:rPr lang="zh-CN" altLang="en-US" dirty="0"/>
              <a:t>，还要考虑即将到来的卫星已经没有可分配的</a:t>
            </a:r>
            <a:r>
              <a:rPr lang="en-US" altLang="zh-CN" dirty="0"/>
              <a:t>channel</a:t>
            </a:r>
            <a:r>
              <a:rPr lang="zh-CN" altLang="en-US" dirty="0"/>
              <a:t>了。可以通过在两个时间点的多普勒效应，计算卫星的位置，延迟为用户预留</a:t>
            </a:r>
            <a:r>
              <a:rPr lang="en-US" altLang="zh-CN" dirty="0"/>
              <a:t>channel</a:t>
            </a:r>
            <a:r>
              <a:rPr lang="zh-CN" altLang="en-US" dirty="0"/>
              <a:t>的时间，这样可以让即将到来的卫星有更多</a:t>
            </a:r>
            <a:r>
              <a:rPr lang="en-US" altLang="zh-CN" dirty="0"/>
              <a:t>channel</a:t>
            </a:r>
            <a:r>
              <a:rPr lang="zh-CN" altLang="en-US" dirty="0"/>
              <a:t>可分配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6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Reason: communication endpoints change IP address (sat as router: footprint/spotbeam changes; sat as mobile host: also change IP)</a:t>
            </a:r>
          </a:p>
          <a:p>
            <a:endParaRPr lang="en-US" dirty="0"/>
          </a:p>
          <a:p>
            <a:r>
              <a:rPr lang="zh-CN" altLang="en-US" dirty="0"/>
              <a:t>对于</a:t>
            </a:r>
            <a:r>
              <a:rPr lang="en-US" altLang="zh-CN" dirty="0"/>
              <a:t>decision phase</a:t>
            </a:r>
            <a:r>
              <a:rPr lang="zh-CN" altLang="en-US" dirty="0"/>
              <a:t>，</a:t>
            </a:r>
            <a:r>
              <a:rPr lang="en-US" altLang="zh-CN" dirty="0"/>
              <a:t>handover</a:t>
            </a:r>
            <a:r>
              <a:rPr lang="zh-CN" altLang="en-US" dirty="0"/>
              <a:t>可以分为以下几类：</a:t>
            </a:r>
            <a:endParaRPr lang="en-US" altLang="zh-CN" dirty="0"/>
          </a:p>
          <a:p>
            <a:r>
              <a:rPr lang="en-US" dirty="0"/>
              <a:t>NC</a:t>
            </a:r>
            <a:r>
              <a:rPr lang="zh-CN" altLang="en-US" dirty="0"/>
              <a:t>：</a:t>
            </a:r>
            <a:r>
              <a:rPr lang="en-US" altLang="zh-CN" dirty="0"/>
              <a:t>network monitors the link quality and decides whether to initiate handover; </a:t>
            </a:r>
          </a:p>
          <a:p>
            <a:r>
              <a:rPr lang="en-US" dirty="0"/>
              <a:t>MC</a:t>
            </a:r>
            <a:r>
              <a:rPr lang="zh-CN" altLang="en-US" dirty="0"/>
              <a:t>：</a:t>
            </a:r>
            <a:r>
              <a:rPr lang="en-US" altLang="zh-CN" dirty="0"/>
              <a:t>mobile host monitors and decides; </a:t>
            </a:r>
          </a:p>
          <a:p>
            <a:r>
              <a:rPr lang="en-US" dirty="0"/>
              <a:t>NA</a:t>
            </a:r>
            <a:r>
              <a:rPr lang="zh-CN" altLang="en-US" dirty="0"/>
              <a:t>：</a:t>
            </a:r>
            <a:r>
              <a:rPr lang="en-US" altLang="zh-CN" dirty="0"/>
              <a:t>network sends info to MH, MH decides; </a:t>
            </a:r>
          </a:p>
          <a:p>
            <a:r>
              <a:rPr lang="en-US" dirty="0"/>
              <a:t>MA</a:t>
            </a:r>
            <a:r>
              <a:rPr lang="zh-CN" altLang="en-US" dirty="0"/>
              <a:t>：类似的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3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execution phase</a:t>
            </a:r>
            <a:r>
              <a:rPr lang="zh-CN" altLang="en-US" dirty="0"/>
              <a:t>，</a:t>
            </a:r>
            <a:r>
              <a:rPr lang="en-US" altLang="zh-CN" dirty="0"/>
              <a:t>handover</a:t>
            </a:r>
            <a:r>
              <a:rPr lang="zh-CN" altLang="en-US" dirty="0"/>
              <a:t>可以分为以下几类：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Hard:</a:t>
            </a:r>
            <a:r>
              <a:rPr lang="zh-CN" altLang="en-US" dirty="0"/>
              <a:t> </a:t>
            </a:r>
            <a:r>
              <a:rPr lang="en-US" altLang="zh-CN" dirty="0"/>
              <a:t>current link is released before new link is established (NASA: mobile IP, home agent and foreign agent, keep upper-layer connections alive)</a:t>
            </a:r>
            <a:r>
              <a:rPr lang="zh-CN" altLang="en-US" dirty="0"/>
              <a:t>先中断和原来的连接，再</a:t>
            </a:r>
            <a:r>
              <a:rPr lang="en-US" altLang="zh-CN" dirty="0"/>
              <a:t>register</a:t>
            </a:r>
            <a:r>
              <a:rPr lang="zh-CN" altLang="en-US" dirty="0"/>
              <a:t>，建立新的连接；会有</a:t>
            </a:r>
            <a:r>
              <a:rPr lang="en-US" altLang="zh-CN" dirty="0"/>
              <a:t>large handover latency and high packet loss rate.</a:t>
            </a:r>
          </a:p>
          <a:p>
            <a:endParaRPr lang="en-US" altLang="zh-CN" dirty="0"/>
          </a:p>
          <a:p>
            <a:r>
              <a:rPr lang="en-US" dirty="0"/>
              <a:t>Soft: </a:t>
            </a:r>
            <a:r>
              <a:rPr lang="zh-CN" altLang="en-US" dirty="0"/>
              <a:t>先建立新连接，再中断旧连接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dirty="0"/>
              <a:t>Signaling diversity: signaling procedures performed through both old and new, while data through old link.</a:t>
            </a:r>
            <a:r>
              <a:rPr lang="zh-CN" altLang="en-US" dirty="0"/>
              <a:t>先和</a:t>
            </a:r>
            <a:r>
              <a:rPr lang="en-US" altLang="zh-CN" dirty="0"/>
              <a:t>B</a:t>
            </a:r>
            <a:r>
              <a:rPr lang="zh-CN" altLang="en-US" dirty="0"/>
              <a:t>建立连接，获得</a:t>
            </a:r>
            <a:r>
              <a:rPr lang="en-US" altLang="zh-CN" dirty="0"/>
              <a:t>IP2</a:t>
            </a:r>
            <a:r>
              <a:rPr lang="zh-CN" altLang="en-US" dirty="0"/>
              <a:t>，进行</a:t>
            </a:r>
            <a:r>
              <a:rPr lang="en-US" altLang="zh-CN" dirty="0"/>
              <a:t>signaling</a:t>
            </a:r>
            <a:r>
              <a:rPr lang="zh-CN" altLang="en-US" dirty="0"/>
              <a:t>，同时用</a:t>
            </a:r>
            <a:r>
              <a:rPr lang="en-US" altLang="zh-CN" dirty="0"/>
              <a:t>IP1</a:t>
            </a:r>
            <a:r>
              <a:rPr lang="zh-CN" altLang="en-US" dirty="0"/>
              <a:t>继续</a:t>
            </a:r>
            <a:r>
              <a:rPr lang="en-US" altLang="zh-CN" dirty="0"/>
              <a:t>data transfer</a:t>
            </a:r>
            <a:r>
              <a:rPr lang="zh-CN" altLang="en-US" dirty="0"/>
              <a:t>。一旦</a:t>
            </a:r>
            <a:r>
              <a:rPr lang="en-US" altLang="zh-CN" dirty="0"/>
              <a:t>A drop signaling</a:t>
            </a:r>
            <a:r>
              <a:rPr lang="zh-CN" altLang="en-US" dirty="0"/>
              <a:t>，就丢弃</a:t>
            </a:r>
            <a:r>
              <a:rPr lang="en-US" altLang="zh-CN" dirty="0"/>
              <a:t>IP1</a:t>
            </a:r>
            <a:r>
              <a:rPr lang="zh-CN" altLang="en-US" dirty="0"/>
              <a:t>，用</a:t>
            </a:r>
            <a:r>
              <a:rPr lang="en-US" altLang="zh-CN" dirty="0"/>
              <a:t>IP2 data transfer -&gt; smooth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2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zh-CN" altLang="en-US" dirty="0"/>
              <a:t>时刻的状态：卫星信号对用户的覆盖情况（有一个最小的高度角），卫星可划分的信道数，卫星可以继续服务用户的时间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98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\epsilon: exploration parameter \in [0,1)</a:t>
            </a:r>
          </a:p>
          <a:p>
            <a:r>
              <a:rPr lang="en-US" altLang="zh-CN" dirty="0"/>
              <a:t>\xi: random parameter</a:t>
            </a:r>
          </a:p>
          <a:p>
            <a:r>
              <a:rPr lang="en-US" altLang="zh-CN" dirty="0"/>
              <a:t>Exploitation: agents choose the best action based on current Q-values; </a:t>
            </a:r>
          </a:p>
          <a:p>
            <a:r>
              <a:rPr lang="en-US" altLang="zh-CN" dirty="0"/>
              <a:t>Exploration: agents try more actions that are not exploited </a:t>
            </a:r>
            <a:r>
              <a:rPr lang="en-US" altLang="zh-CN"/>
              <a:t>so far.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0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56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2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2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4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在其他条件相同的情况下，接收信号的功率和信道距离的平方成反比，所以和</a:t>
            </a:r>
            <a:r>
              <a:rPr lang="en-US" altLang="zh-CN" dirty="0"/>
              <a:t>LEO</a:t>
            </a:r>
            <a:r>
              <a:rPr lang="zh-CN" altLang="en-US" dirty="0"/>
              <a:t>通信的信号会更强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67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Implementation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2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3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satellite features 3 optical heads, using infrared lasers to communicate with other satellites in the same plane, and across planes.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传统方法：</a:t>
            </a:r>
            <a:r>
              <a:rPr lang="en-US" altLang="zh-CN" dirty="0"/>
              <a:t>satellite companies</a:t>
            </a:r>
            <a:r>
              <a:rPr lang="zh-CN" altLang="en-US" dirty="0"/>
              <a:t>购买一些昂贵的、高</a:t>
            </a:r>
            <a:r>
              <a:rPr lang="en-US" altLang="zh-CN" dirty="0"/>
              <a:t>downlink</a:t>
            </a:r>
            <a:r>
              <a:rPr lang="zh-CN" altLang="en-US" dirty="0"/>
              <a:t>的服务器，集中从卫星上下载数据。</a:t>
            </a:r>
            <a:endParaRPr lang="en-US" altLang="zh-CN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not scalable</a:t>
            </a:r>
            <a:r>
              <a:rPr lang="zh-CN" altLang="en-US" dirty="0"/>
              <a:t>，</a:t>
            </a:r>
            <a:r>
              <a:rPr lang="en-US" altLang="zh-CN" dirty="0"/>
              <a:t>expensive</a:t>
            </a:r>
            <a:r>
              <a:rPr lang="zh-CN" altLang="en-US" dirty="0"/>
              <a:t>，单点失效（数量少）。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2021 SIGCOMM</a:t>
            </a:r>
          </a:p>
          <a:p>
            <a:r>
              <a:rPr lang="zh-CN" altLang="en-US" dirty="0"/>
              <a:t>本文提出：地理上分布式的</a:t>
            </a:r>
            <a:r>
              <a:rPr lang="en-US" altLang="zh-CN" dirty="0"/>
              <a:t>ground station</a:t>
            </a:r>
            <a:r>
              <a:rPr lang="zh-CN" altLang="en-US" dirty="0"/>
              <a:t>，在楼顶或者后院里就能安置。</a:t>
            </a:r>
            <a:endParaRPr lang="en-US" altLang="zh-CN" dirty="0"/>
          </a:p>
          <a:p>
            <a:r>
              <a:rPr lang="zh-CN" altLang="en-US" dirty="0"/>
              <a:t>主要是从卫星上下载数据，很少用到</a:t>
            </a:r>
            <a:r>
              <a:rPr lang="en-US" altLang="zh-CN" dirty="0"/>
              <a:t>uplink</a:t>
            </a:r>
            <a:r>
              <a:rPr lang="zh-CN" altLang="en-US" dirty="0"/>
              <a:t>；</a:t>
            </a:r>
            <a:r>
              <a:rPr lang="en-US" altLang="zh-CN" dirty="0"/>
              <a:t>ground station today support downlink</a:t>
            </a:r>
            <a:r>
              <a:rPr lang="zh-CN" altLang="en-US" dirty="0"/>
              <a:t>一般</a:t>
            </a:r>
            <a:r>
              <a:rPr lang="en-US" altLang="zh-CN" dirty="0"/>
              <a:t>Gbps</a:t>
            </a:r>
            <a:r>
              <a:rPr lang="zh-CN" altLang="en-US" dirty="0"/>
              <a:t>，</a:t>
            </a:r>
            <a:r>
              <a:rPr lang="en-US" altLang="zh-CN" dirty="0"/>
              <a:t>uplink</a:t>
            </a:r>
            <a:r>
              <a:rPr lang="zh-CN" altLang="en-US" dirty="0"/>
              <a:t>几百</a:t>
            </a:r>
            <a:r>
              <a:rPr lang="en-US" altLang="zh-CN" dirty="0"/>
              <a:t>Kbps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No ACK: bitmap broadcast to Tx,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 (</a:t>
            </a:r>
            <a:r>
              <a:rPr lang="en-US" altLang="zh-CN" dirty="0" err="1"/>
              <a:t>minutes~hours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4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Scheduling</a:t>
            </a:r>
          </a:p>
          <a:p>
            <a:r>
              <a:rPr lang="zh-CN" altLang="en-US" dirty="0"/>
              <a:t>问题要求的解：哪个卫星被哪个</a:t>
            </a:r>
            <a:r>
              <a:rPr lang="en-US" altLang="zh-CN" dirty="0"/>
              <a:t>ground station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要考虑怎样分配能获得最大价值，所以有价值函数</a:t>
            </a:r>
            <a:r>
              <a:rPr lang="en-US" altLang="zh-CN" dirty="0"/>
              <a:t>\Phi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B: </a:t>
            </a:r>
            <a:r>
              <a:rPr lang="zh-CN" altLang="en-US" dirty="0"/>
              <a:t>还要考虑</a:t>
            </a:r>
            <a:r>
              <a:rPr lang="en-US" altLang="zh-CN" dirty="0"/>
              <a:t>switch penalty</a:t>
            </a:r>
            <a:r>
              <a:rPr lang="zh-CN" altLang="en-US" dirty="0"/>
              <a:t>：卫星从一个</a:t>
            </a:r>
            <a:r>
              <a:rPr lang="en-US" altLang="zh-CN" dirty="0"/>
              <a:t>ground station</a:t>
            </a:r>
            <a:r>
              <a:rPr lang="zh-CN" altLang="en-US" dirty="0"/>
              <a:t>换到另一个</a:t>
            </a:r>
            <a:r>
              <a:rPr lang="en-US" altLang="zh-CN" dirty="0"/>
              <a:t>ground station</a:t>
            </a:r>
            <a:r>
              <a:rPr lang="zh-CN" altLang="en-US" dirty="0"/>
              <a:t>的</a:t>
            </a:r>
            <a:r>
              <a:rPr lang="en-US" altLang="zh-CN" dirty="0"/>
              <a:t>switch delay</a:t>
            </a:r>
            <a:r>
              <a:rPr lang="zh-CN" altLang="en-US" dirty="0"/>
              <a:t>，</a:t>
            </a:r>
            <a:r>
              <a:rPr lang="en-US" altLang="zh-CN" dirty="0"/>
              <a:t>bonus factor</a:t>
            </a:r>
            <a:r>
              <a:rPr lang="zh-CN" altLang="en-US" dirty="0"/>
              <a:t>与之成反比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还要考虑</a:t>
            </a:r>
            <a:r>
              <a:rPr lang="en-US" altLang="zh-CN" dirty="0"/>
              <a:t>data rate</a:t>
            </a:r>
            <a:r>
              <a:rPr lang="zh-CN" altLang="en-US" dirty="0"/>
              <a:t>，如果太低，没有充分利用</a:t>
            </a:r>
            <a:r>
              <a:rPr lang="en-US" altLang="zh-CN" dirty="0"/>
              <a:t>downlink</a:t>
            </a:r>
            <a:r>
              <a:rPr lang="zh-CN" altLang="en-US" dirty="0"/>
              <a:t>的带宽；太高，会造成丢包 </a:t>
            </a:r>
            <a:r>
              <a:rPr lang="en-US" altLang="zh-CN" dirty="0"/>
              <a:t>-&gt;feedback?  Predict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Receive-only, no ACK to sat in trans layer/app layer</a:t>
            </a:r>
          </a:p>
          <a:p>
            <a:endParaRPr lang="en-US" altLang="zh-CN" dirty="0"/>
          </a:p>
          <a:p>
            <a:r>
              <a:rPr lang="zh-CN" altLang="en-US" dirty="0"/>
              <a:t>影响因素：卫星离地面的高度可以通过轨道信息计算出来；硬件影响可以提前度量；天气带来的</a:t>
            </a:r>
            <a:r>
              <a:rPr lang="en-US" altLang="zh-CN" dirty="0"/>
              <a:t>loss</a:t>
            </a:r>
            <a:r>
              <a:rPr lang="zh-CN" altLang="en-US" dirty="0"/>
              <a:t>也有模型可以预测</a:t>
            </a:r>
            <a:endParaRPr lang="en-US" altLang="zh-CN" dirty="0"/>
          </a:p>
          <a:p>
            <a:r>
              <a:rPr lang="zh-CN" altLang="en-US" dirty="0"/>
              <a:t>在实际测量中，卫星和</a:t>
            </a:r>
            <a:r>
              <a:rPr lang="en-US" altLang="zh-CN" dirty="0"/>
              <a:t>ground station</a:t>
            </a:r>
            <a:r>
              <a:rPr lang="zh-CN" altLang="en-US" dirty="0"/>
              <a:t>周围的环境也会对传输质量有影响（比如卫星上的太阳能板，速度的稳定性，建筑物，树）</a:t>
            </a:r>
            <a:endParaRPr lang="en-US" altLang="zh-CN" dirty="0"/>
          </a:p>
          <a:p>
            <a:r>
              <a:rPr lang="zh-CN" altLang="en-US" dirty="0"/>
              <a:t>最终用</a:t>
            </a:r>
            <a:r>
              <a:rPr lang="en-US" altLang="zh-CN" dirty="0"/>
              <a:t>ML</a:t>
            </a:r>
            <a:r>
              <a:rPr lang="zh-CN" altLang="en-US" dirty="0"/>
              <a:t>，用部署几天的数据</a:t>
            </a:r>
            <a:r>
              <a:rPr lang="en-US" altLang="zh-CN" dirty="0"/>
              <a:t>train</a:t>
            </a:r>
          </a:p>
          <a:p>
            <a:endParaRPr lang="en-US" altLang="zh-CN" dirty="0"/>
          </a:p>
          <a:p>
            <a:r>
              <a:rPr lang="zh-CN" altLang="en-US" dirty="0"/>
              <a:t>有些卫星对天气更敏感，所以在数据集里对这部分卫星加入云层遮挡和对应的预测的</a:t>
            </a:r>
            <a:r>
              <a:rPr lang="en-US" altLang="zh-CN" dirty="0"/>
              <a:t>SNR</a:t>
            </a:r>
            <a:r>
              <a:rPr lang="zh-CN" altLang="en-US" dirty="0"/>
              <a:t>数据；在部署新的</a:t>
            </a:r>
            <a:r>
              <a:rPr lang="en-US" altLang="zh-CN" dirty="0"/>
              <a:t>ground station</a:t>
            </a:r>
            <a:r>
              <a:rPr lang="zh-CN" altLang="en-US" dirty="0"/>
              <a:t>的时候，会把训练好的网络的大部分</a:t>
            </a:r>
            <a:r>
              <a:rPr lang="en-US" altLang="zh-CN" dirty="0"/>
              <a:t>layer</a:t>
            </a:r>
            <a:r>
              <a:rPr lang="zh-CN" altLang="en-US" dirty="0"/>
              <a:t>都冻结，只留最后一层，还有线性回归的部分，加入新的</a:t>
            </a:r>
            <a:r>
              <a:rPr lang="en-US" altLang="zh-CN" dirty="0"/>
              <a:t>ground station</a:t>
            </a:r>
            <a:r>
              <a:rPr lang="zh-CN" altLang="en-US" dirty="0"/>
              <a:t>产生的数据进行</a:t>
            </a:r>
            <a:r>
              <a:rPr lang="en-US" altLang="zh-CN" dirty="0"/>
              <a:t>train</a:t>
            </a:r>
            <a:r>
              <a:rPr lang="zh-CN" altLang="en-US" dirty="0"/>
              <a:t>。这样就能保留网络中</a:t>
            </a:r>
            <a:r>
              <a:rPr lang="en-US" altLang="zh-CN" dirty="0"/>
              <a:t>train</a:t>
            </a:r>
            <a:r>
              <a:rPr lang="zh-CN" altLang="en-US" dirty="0"/>
              <a:t>好的关于卫星的信息。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9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CDF: </a:t>
            </a:r>
            <a:r>
              <a:rPr lang="zh-CN" altLang="en-US" dirty="0"/>
              <a:t>概率密度函数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0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98CBD-54F7-4580-A5E2-3632D81F75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9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03545-B387-4FAD-AB5C-9725CE89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2E0F9-9D9D-44EB-AEDD-15D9DD74D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F7DF7-D918-47DC-B396-7B105193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B224C-6368-4980-80CA-7AB4B2E0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8F9BA-B372-4BC0-AB24-0C5BCE6C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E935-7AE5-4F5F-A5F5-F12F4CB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31EB0-0985-4E66-AF12-25C5C724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407CE-7BAD-4185-9CED-8F516D9A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06DDD-5881-4242-BAD8-F8461314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8EAD-3343-4D2C-AB41-ECD65F1E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4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0E7CE-9297-4164-9404-F9C24FBB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809FA-8FFD-43C7-B4D3-CC10437F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2C578-F0FB-4350-BAB6-8EC9F92E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939A7-122D-49BA-86F7-D614F8BB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36363-AFEF-4538-82BB-F763F0A5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4B68-A413-4830-A382-8880A1FD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443AD-1F91-4108-806B-2631636E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DBDB2-D043-4B57-AE39-46BDFB9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BC882-D93B-4C35-8C0B-C64F6115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1BF2-F218-4DE8-91F5-F9F378FC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52D8-938E-4F70-987A-8F85FD9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CF310-AB89-41F4-8A05-78D4F1BA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DCAB0-6F80-41C6-AEBD-B52CB233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0470-A57F-40E9-AC41-3939AC93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2310-83F7-4093-B2D2-144A73B6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9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5E51-3739-4A67-A797-40F7CA81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E8F73-31DE-4157-A9CD-C81BA9925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3BDB3-56A8-4752-B1BE-9EA4B898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E56F9-4484-44F9-8C6F-E869D829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99CA8-934A-4291-B52B-9BC0DBE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37909-5D16-4E8C-8974-FBB6C852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4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44AB-F6CB-4B32-A5FF-2858D64D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333DF-85B4-4414-ABCD-2883E082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2AF7D-68D0-4246-95AA-75C0A0D3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7EE72-426B-473E-8A8E-244DF1B02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137B5A-F19B-4409-A9C7-FED1C88F5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F81F4-52EF-4242-9866-C5C0A6A0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D0259-D9B3-4367-B1C7-DB6F572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8EF211-9806-4A31-943A-271FA9EF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2CF5-2F77-4F98-BED4-58558698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1DBE6C-DA7B-474E-8586-EFD1C364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25084-BB77-4695-BDC1-92EA86B9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64C65-7523-4FB9-9EA1-4F3C122F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9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BCEC2-4B38-464C-ACF1-95B69B1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B20E76-C29A-4AEA-A250-8E44C0ED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570B6-EFEA-4943-8942-6BFF01F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8C84-0BD9-45DF-9AB6-2D4D0B33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EED7-60D4-4B9A-A0C4-DAF7E4FB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2569E-19C9-4871-92D0-D6589C6B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10499-D488-4C46-80DB-EBA4D0AE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02D39-9E49-4BFF-BFB2-710A69BD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085EF-9CB1-44FE-B3F3-0C89AA48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10FC-7FA1-4582-9C38-E12F632A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EF78D-9A36-4E10-8D46-8E4194DF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DADB3D-90A3-44A9-B1B6-1FDF8B2B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A5B290-B2FC-4429-ACD1-B7550B1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04152-BF78-484B-A792-11895B1F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5DC1A-837F-4C50-B9DD-A243636B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6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6063B2-F141-4029-A1FF-222B2BFD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B3BF9-7C48-4EF6-84A5-968EBFEE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F40A6-F2CA-4D26-8F2E-29F15AED3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F81E-E16C-4FA4-BEF7-19A5B53C31DC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EC3FC-95DB-46C4-AE03-37A800C69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780AF-9A85-46E7-95D5-1D9CA7D6E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3DE0-7785-4029-9BFF-09EC33B769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0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kv.web.illinois.edu/assets/papers/L2D2_SIGCOMM202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akv.web.illinois.edu/assets/papers/L2D2_SIGCOMM2021.pdf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kv.web.illinois.edu/assets/papers/L2D2_SIGCOMM202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ou.edu/~atiq/papers/06-ComTutorials-pulak-satellite-handover-survey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ou.edu/~atiq/papers/06-ComTutorials-pulak-satellite-handover-survey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ou.edu/~atiq/papers/06-ComTutorials-pulak-satellite-handover-survey.pdf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ou.edu/~atiq/papers/06-ComTutorials-pulak-satellite-handover-survey.pdf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se.nju.edu.cn/_upload/article/files/84/6a/4301084d4845990c5e7176eedaeb/fcb50523-aab4-4867-9c97-b83780bb353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ese.nju.edu.cn/_upload/article/files/84/6a/4301084d4845990c5e7176eedaeb/fcb50523-aab4-4867-9c97-b83780bb3539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cs/0207028.pdf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pdf/cs/0207028.pdf" TargetMode="External"/><Relationship Id="rId5" Type="http://schemas.openxmlformats.org/officeDocument/2006/relationships/image" Target="../media/image22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cs/0207028.pdf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cs/0207028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cs/0207028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dartmouth.edu/~deepc/LecNotes/Appx/2b.%20Local%20Search%20Algorithms%20for%20Facility%20Locat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596754-E008-FE57-FAFB-E2161740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89AF526-FBAD-EE80-DD09-26ED3B487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296" y="1841058"/>
            <a:ext cx="9811407" cy="1618101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neue-haas-unica"/>
              </a:rPr>
              <a:t>LEO Applications</a:t>
            </a:r>
            <a:endParaRPr lang="zh-CN" altLang="en-US" sz="5400" b="1" dirty="0">
              <a:solidFill>
                <a:schemeClr val="bg1"/>
              </a:solidFill>
              <a:latin typeface="neue-haas-unic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723D0-AE62-B317-443B-348D6C26F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6260"/>
            <a:ext cx="9144000" cy="8915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neue-haas-unica"/>
                <a:ea typeface="+mj-ea"/>
                <a:cs typeface="+mj-cs"/>
              </a:rPr>
              <a:t>Reporter: Yi Xu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neue-haas-unica"/>
                <a:ea typeface="+mj-ea"/>
                <a:cs typeface="+mj-cs"/>
              </a:rPr>
              <a:t>Date: Dec. 21</a:t>
            </a:r>
            <a:endParaRPr lang="zh-CN" altLang="en-US" sz="2800" b="1" dirty="0">
              <a:solidFill>
                <a:schemeClr val="bg1"/>
              </a:solidFill>
              <a:latin typeface="neue-haas-unica"/>
              <a:ea typeface="+mj-ea"/>
              <a:cs typeface="+mj-cs"/>
            </a:endParaRPr>
          </a:p>
        </p:txBody>
      </p:sp>
      <p:pic>
        <p:nvPicPr>
          <p:cNvPr id="1026" name="Picture 2" descr="微軟Microsoft">
            <a:extLst>
              <a:ext uri="{FF2B5EF4-FFF2-40B4-BE49-F238E27FC236}">
                <a16:creationId xmlns:a16="http://schemas.microsoft.com/office/drawing/2014/main" id="{1F9D8CB1-9599-8215-A963-0611C8D59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3" b="21444"/>
          <a:stretch/>
        </p:blipFill>
        <p:spPr bwMode="auto">
          <a:xfrm>
            <a:off x="0" y="0"/>
            <a:ext cx="3200400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BE2C45-F3F6-343F-5534-DFA0FB40F564}"/>
              </a:ext>
            </a:extLst>
          </p:cNvPr>
          <p:cNvSpPr txBox="1"/>
          <p:nvPr/>
        </p:nvSpPr>
        <p:spPr>
          <a:xfrm>
            <a:off x="8264706" y="116393"/>
            <a:ext cx="392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>
                <a:solidFill>
                  <a:schemeClr val="bg1"/>
                </a:solidFill>
                <a:latin typeface="Tw Cen MT" panose="020B0602020104020603" pitchFamily="34" charset="0"/>
                <a:ea typeface="+mj-ea"/>
                <a:cs typeface="+mj-cs"/>
              </a:rPr>
              <a:t>Wireless Reading Group</a:t>
            </a:r>
            <a:endParaRPr lang="zh-CN" altLang="en-US" sz="3200" b="1" i="1">
              <a:solidFill>
                <a:schemeClr val="bg1"/>
              </a:solidFill>
              <a:latin typeface="Tw Cen MT" panose="020B06020201040206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399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9C4BC-6E45-51B9-ED18-D38974EE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A479C3-3E3B-A8A3-9FA6-DD5B58C80D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1065" y="1863801"/>
            <a:ext cx="7309869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20C2-E640-43C2-BAF1-AF3DEA3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1 – Earth 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F629-F9F7-4316-BFE0-E4ADCA74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45% agriculture, geological systems, natural disasters, etc.</a:t>
            </a:r>
          </a:p>
          <a:p>
            <a:r>
              <a:rPr lang="en-US" altLang="zh-CN" dirty="0"/>
              <a:t>Specialized (multi-million US dollars) ground stations</a:t>
            </a:r>
          </a:p>
          <a:p>
            <a:pPr lvl="1"/>
            <a:r>
              <a:rPr lang="en-US" altLang="zh-CN" dirty="0"/>
              <a:t>Not scalable</a:t>
            </a:r>
          </a:p>
          <a:p>
            <a:pPr lvl="1"/>
            <a:r>
              <a:rPr lang="en-US" altLang="zh-CN" dirty="0"/>
              <a:t>High cost</a:t>
            </a:r>
          </a:p>
          <a:p>
            <a:pPr lvl="1"/>
            <a:r>
              <a:rPr lang="en-US" altLang="zh-CN" dirty="0"/>
              <a:t>Not robust</a:t>
            </a:r>
          </a:p>
          <a:p>
            <a:endParaRPr lang="en-US" altLang="zh-CN" dirty="0"/>
          </a:p>
          <a:p>
            <a:r>
              <a:rPr lang="en-US" altLang="zh-CN" dirty="0"/>
              <a:t>Geographically distributed, low cost</a:t>
            </a:r>
          </a:p>
          <a:p>
            <a:pPr lvl="1"/>
            <a:r>
              <a:rPr lang="en-US" altLang="zh-CN" dirty="0"/>
              <a:t>Most receive-only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2D846-74D8-4779-A317-9DE128984CE0}"/>
              </a:ext>
            </a:extLst>
          </p:cNvPr>
          <p:cNvSpPr txBox="1"/>
          <p:nvPr/>
        </p:nvSpPr>
        <p:spPr>
          <a:xfrm>
            <a:off x="104172" y="6315048"/>
            <a:ext cx="71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L2D2: Low Latency Distributed Downlink for Low Earth Orbit Satellites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B66B9-6C79-42FE-96D2-38D11F304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11" y="2834864"/>
            <a:ext cx="5247190" cy="27800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F0A94E-6FE3-4766-89CF-1B1B799F9C0A}"/>
              </a:ext>
            </a:extLst>
          </p:cNvPr>
          <p:cNvSpPr txBox="1"/>
          <p:nvPr/>
        </p:nvSpPr>
        <p:spPr>
          <a:xfrm flipH="1">
            <a:off x="8448939" y="5614954"/>
            <a:ext cx="16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L2D2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4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20C2-E640-43C2-BAF1-AF3DEA3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1 – Earth observation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25F629-F9F7-4316-BFE0-E4ADCA747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Greedy scheduling algorithm</a:t>
                </a:r>
              </a:p>
              <a:p>
                <a:r>
                  <a:rPr lang="en-US" altLang="zh-CN" dirty="0"/>
                  <a:t>Given value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CN" dirty="0"/>
                  <a:t>, for every time slot, do iteration until find </a:t>
                </a:r>
                <a:r>
                  <a:rPr lang="en-US" altLang="zh-CN" i="1" dirty="0"/>
                  <a:t>solution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 bonus of staying in previous matching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: bonus factor,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𝑠𝑤𝑖𝑡𝑐h𝑖𝑛𝑔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𝑝𝑒𝑛𝑎𝑙𝑡𝑦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: permutation matrices (solution)</a:t>
                </a:r>
              </a:p>
              <a:p>
                <a:pPr lvl="1"/>
                <a:r>
                  <a:rPr lang="en-US" altLang="zh-CN" dirty="0"/>
                  <a:t>Find </a:t>
                </a:r>
                <a:r>
                  <a:rPr lang="zh-CN" altLang="en-US" dirty="0"/>
                  <a:t>𝑃 </a:t>
                </a:r>
                <a:r>
                  <a:rPr lang="en-US" altLang="zh-CN" dirty="0"/>
                  <a:t>with max value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Data rate: predict (ML)</a:t>
                </a:r>
              </a:p>
              <a:p>
                <a:pPr lvl="1"/>
                <a:r>
                  <a:rPr lang="en-US" altLang="zh-CN" dirty="0"/>
                  <a:t>Elevation, hardware, weather, etc.</a:t>
                </a:r>
              </a:p>
              <a:p>
                <a:pPr lvl="1"/>
                <a:r>
                  <a:rPr lang="en-US" altLang="zh-CN" dirty="0"/>
                  <a:t>Dataset augmentation, transfer learning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25F629-F9F7-4316-BFE0-E4ADCA747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4450808-0A56-4501-89E7-F8D49E2B1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507" y="2690149"/>
            <a:ext cx="4949141" cy="3621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C06610-D7C6-4251-94D8-6BC3D866CD74}"/>
              </a:ext>
            </a:extLst>
          </p:cNvPr>
          <p:cNvSpPr/>
          <p:nvPr/>
        </p:nvSpPr>
        <p:spPr>
          <a:xfrm>
            <a:off x="7755037" y="5069711"/>
            <a:ext cx="2500132" cy="2777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2D846-74D8-4779-A317-9DE128984CE0}"/>
              </a:ext>
            </a:extLst>
          </p:cNvPr>
          <p:cNvSpPr txBox="1"/>
          <p:nvPr/>
        </p:nvSpPr>
        <p:spPr>
          <a:xfrm>
            <a:off x="104172" y="6315048"/>
            <a:ext cx="71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L2D2: Low Latency Distributed Downlink for Low Earth Orbit Satellites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25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20C2-E640-43C2-BAF1-AF3DEA3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1 – Earth observation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F629-F9F7-4316-BFE0-E4ADCA74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Results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E2D846-74D8-4779-A317-9DE128984CE0}"/>
              </a:ext>
            </a:extLst>
          </p:cNvPr>
          <p:cNvSpPr txBox="1"/>
          <p:nvPr/>
        </p:nvSpPr>
        <p:spPr>
          <a:xfrm>
            <a:off x="104172" y="6315048"/>
            <a:ext cx="71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L2D2: Low Latency Distributed Downlink for Low Earth Orbit Satellites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333EBF-F16F-475A-999F-0E12A310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520050"/>
            <a:ext cx="7891047" cy="33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264-E978-E107-AD76-ECCD3F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traditional handover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ADD-2304-8AF8-98EB-6BE5719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Link-layer handover</a:t>
            </a:r>
          </a:p>
          <a:p>
            <a:pPr lvl="1"/>
            <a:r>
              <a:rPr lang="en-US" dirty="0"/>
              <a:t>Spotbeam handover</a:t>
            </a:r>
          </a:p>
          <a:p>
            <a:pPr lvl="1"/>
            <a:r>
              <a:rPr lang="en-US" dirty="0"/>
              <a:t>Satellite handover</a:t>
            </a:r>
          </a:p>
          <a:p>
            <a:r>
              <a:rPr lang="en-US" dirty="0"/>
              <a:t>Network-layer handover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1984C4-8FA7-BC53-83EA-013C5766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31" y="1434162"/>
            <a:ext cx="3938269" cy="49607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6A933B-FDA2-08C8-37B7-4663DC19BB6A}"/>
              </a:ext>
            </a:extLst>
          </p:cNvPr>
          <p:cNvSpPr txBox="1"/>
          <p:nvPr/>
        </p:nvSpPr>
        <p:spPr>
          <a:xfrm>
            <a:off x="157912" y="6481646"/>
            <a:ext cx="113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HANDOVER SCHEMES IN SATELLITE NETWORKS: STATE-OF-THE-ART AND FUTURE RESEARCH DIRECTIONS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53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264-E978-E107-AD76-ECCD3F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traditional handover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ADD-2304-8AF8-98EB-6BE5719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Spotbeam handover</a:t>
            </a:r>
          </a:p>
          <a:p>
            <a:pPr lvl="1"/>
            <a:r>
              <a:rPr lang="en-US" dirty="0"/>
              <a:t>Fixed channel allocation (FCA)</a:t>
            </a:r>
          </a:p>
          <a:p>
            <a:pPr lvl="1"/>
            <a:r>
              <a:rPr lang="en-US" dirty="0"/>
              <a:t>Dynamic channel allocation (DCA)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Guaranteed handover schemes</a:t>
            </a:r>
          </a:p>
          <a:p>
            <a:pPr lvl="1"/>
            <a:r>
              <a:rPr lang="en-US" dirty="0"/>
              <a:t>Guaranteed prioritized handover schemes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1984C4-8FA7-BC53-83EA-013C5766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10" y="1520941"/>
            <a:ext cx="3938269" cy="4960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45E4C9-193B-42F2-A508-39117CC6898B}"/>
              </a:ext>
            </a:extLst>
          </p:cNvPr>
          <p:cNvSpPr txBox="1"/>
          <p:nvPr/>
        </p:nvSpPr>
        <p:spPr>
          <a:xfrm>
            <a:off x="157912" y="6481646"/>
            <a:ext cx="113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HANDOVER SCHEMES IN SATELLITE NETWORKS: STATE-OF-THE-ART AND FUTURE RESEARCH DIRECTIONS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6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264-E978-E107-AD76-ECCD3F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traditional handover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ADD-2304-8AF8-98EB-6BE5719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Satellite handover</a:t>
            </a:r>
          </a:p>
          <a:p>
            <a:pPr lvl="1"/>
            <a:r>
              <a:rPr lang="en-US" altLang="zh-CN" dirty="0"/>
              <a:t>Hard handover scheme (threshold)</a:t>
            </a:r>
          </a:p>
          <a:p>
            <a:pPr lvl="1"/>
            <a:r>
              <a:rPr lang="en-US" dirty="0"/>
              <a:t>Doppler effect scheme</a:t>
            </a:r>
          </a:p>
          <a:p>
            <a:pPr lvl="1"/>
            <a:endParaRPr lang="en-US" dirty="0"/>
          </a:p>
          <a:p>
            <a:pPr lvl="1"/>
            <a:r>
              <a:rPr lang="en-US" altLang="zh-CN" dirty="0"/>
              <a:t>Selection criteria</a:t>
            </a:r>
          </a:p>
          <a:p>
            <a:pPr lvl="2"/>
            <a:r>
              <a:rPr lang="en-US" altLang="zh-CN" dirty="0"/>
              <a:t>Visibility time</a:t>
            </a:r>
          </a:p>
          <a:p>
            <a:pPr lvl="2"/>
            <a:r>
              <a:rPr lang="en-US" altLang="zh-CN" dirty="0"/>
              <a:t>Capacity</a:t>
            </a:r>
          </a:p>
          <a:p>
            <a:pPr lvl="2"/>
            <a:r>
              <a:rPr lang="en-US" altLang="zh-CN" dirty="0"/>
              <a:t>Elevation angle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826E99-A5BB-03D2-56FC-63593419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05" y="1363460"/>
            <a:ext cx="3846995" cy="5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264-E978-E107-AD76-ECCD3F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traditional handover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ADD-2304-8AF8-98EB-6BE5719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 handover</a:t>
            </a:r>
          </a:p>
          <a:p>
            <a:pPr lvl="1"/>
            <a:r>
              <a:rPr lang="en-US" altLang="zh-CN" dirty="0"/>
              <a:t>Reason: IP address changes</a:t>
            </a:r>
          </a:p>
          <a:p>
            <a:pPr lvl="1"/>
            <a:r>
              <a:rPr lang="en-US" altLang="zh-CN" dirty="0"/>
              <a:t>Decision phase</a:t>
            </a:r>
          </a:p>
          <a:p>
            <a:pPr lvl="2"/>
            <a:r>
              <a:rPr lang="en-US" altLang="zh-CN" dirty="0"/>
              <a:t>Network controlled</a:t>
            </a:r>
          </a:p>
          <a:p>
            <a:pPr lvl="2"/>
            <a:r>
              <a:rPr lang="en-US" altLang="zh-CN" dirty="0"/>
              <a:t>Mobile controlled</a:t>
            </a:r>
          </a:p>
          <a:p>
            <a:pPr lvl="2"/>
            <a:r>
              <a:rPr lang="en-US" altLang="zh-CN" dirty="0"/>
              <a:t>Network assisted</a:t>
            </a:r>
          </a:p>
          <a:p>
            <a:pPr lvl="2"/>
            <a:r>
              <a:rPr lang="en-US" altLang="zh-CN" dirty="0"/>
              <a:t>Mobile assisted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4A5F0F-1E98-B3D4-5CCA-A000754E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21" y="1822533"/>
            <a:ext cx="3359188" cy="3528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AFD837-B92A-D246-2AA8-362F724E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109" y="1453415"/>
            <a:ext cx="3404336" cy="38972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0F508D-89AC-804D-73DC-8AB98E668DD1}"/>
              </a:ext>
            </a:extLst>
          </p:cNvPr>
          <p:cNvSpPr txBox="1"/>
          <p:nvPr/>
        </p:nvSpPr>
        <p:spPr>
          <a:xfrm>
            <a:off x="6077550" y="535065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Satellite as router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53EC5-0B2B-CFCD-EAB7-4893B7A3061A}"/>
              </a:ext>
            </a:extLst>
          </p:cNvPr>
          <p:cNvSpPr txBox="1"/>
          <p:nvPr/>
        </p:nvSpPr>
        <p:spPr>
          <a:xfrm>
            <a:off x="9209243" y="5350656"/>
            <a:ext cx="2214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Satellite as mobile host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C4E915-58B8-DB73-EE4C-6A495475E18D}"/>
              </a:ext>
            </a:extLst>
          </p:cNvPr>
          <p:cNvSpPr txBox="1"/>
          <p:nvPr/>
        </p:nvSpPr>
        <p:spPr>
          <a:xfrm>
            <a:off x="157912" y="6481646"/>
            <a:ext cx="113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HANDOVER SCHEMES IN SATELLITE NETWORKS: STATE-OF-THE-ART AND FUTURE RESEARCH DIRECTIONS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3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1D264-E978-E107-AD76-ECCD3F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 – traditional handover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ADD-2304-8AF8-98EB-6BE5719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Network handover</a:t>
            </a:r>
          </a:p>
          <a:p>
            <a:pPr lvl="1"/>
            <a:r>
              <a:rPr lang="en-US" altLang="zh-CN" dirty="0"/>
              <a:t>Execution phase</a:t>
            </a:r>
          </a:p>
          <a:p>
            <a:pPr lvl="2"/>
            <a:r>
              <a:rPr lang="en-US" altLang="zh-CN" dirty="0"/>
              <a:t>Hard schemes</a:t>
            </a:r>
          </a:p>
          <a:p>
            <a:pPr lvl="2"/>
            <a:r>
              <a:rPr lang="en-US" altLang="zh-CN" dirty="0"/>
              <a:t>Soft schemes</a:t>
            </a:r>
          </a:p>
          <a:p>
            <a:pPr lvl="2"/>
            <a:r>
              <a:rPr lang="en-US" altLang="zh-CN" dirty="0"/>
              <a:t>Signaling diversity schemes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F508D-89AC-804D-73DC-8AB98E668DD1}"/>
              </a:ext>
            </a:extLst>
          </p:cNvPr>
          <p:cNvSpPr txBox="1"/>
          <p:nvPr/>
        </p:nvSpPr>
        <p:spPr>
          <a:xfrm>
            <a:off x="6319817" y="5350656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Mobile IP handover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53EC5-0B2B-CFCD-EAB7-4893B7A3061A}"/>
              </a:ext>
            </a:extLst>
          </p:cNvPr>
          <p:cNvSpPr txBox="1"/>
          <p:nvPr/>
        </p:nvSpPr>
        <p:spPr>
          <a:xfrm>
            <a:off x="9537332" y="5350656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Signaling diversity</a:t>
            </a:r>
            <a:endParaRPr 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6732D-949F-3C48-4E20-A5FC8D468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89" y="1445487"/>
            <a:ext cx="3638768" cy="3967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D9A607-90AA-5A29-AF9F-C2E11EAD8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257" y="1980310"/>
            <a:ext cx="3432202" cy="34322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0A495E-A95D-A77C-2ED9-5E5D1BA5DC87}"/>
              </a:ext>
            </a:extLst>
          </p:cNvPr>
          <p:cNvSpPr txBox="1"/>
          <p:nvPr/>
        </p:nvSpPr>
        <p:spPr>
          <a:xfrm>
            <a:off x="157912" y="6481646"/>
            <a:ext cx="1134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HANDOVER SCHEMES IN SATELLITE NETWORKS: STATE-OF-THE-ART AND FUTURE RESEARCH DIRECTIONS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7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969F3-2D96-427B-ABAE-71BC5D22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3 – RL handover 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3201DC-B084-4163-A7FA-BBAFD98E2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Based on multi-agent RL</a:t>
                </a:r>
              </a:p>
              <a:p>
                <a:r>
                  <a:rPr lang="en-US" altLang="zh-CN" dirty="0"/>
                  <a:t>Target: min avg handover</a:t>
                </a:r>
              </a:p>
              <a:p>
                <a:r>
                  <a:rPr lang="en-US" altLang="zh-CN" dirty="0"/>
                  <a:t>Agent: Users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State: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𝑜𝑣𝑒𝑟𝑎𝑔𝑒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𝑐h𝑎𝑛𝑛𝑒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𝑖𝑠𝑖𝑏𝑙𝑒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Action: user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served by satellite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Reward: according to state and action</a:t>
                </a:r>
              </a:p>
              <a:p>
                <a:pPr lvl="1"/>
                <a:r>
                  <a:rPr lang="en-US" altLang="zh-CN" b="0" dirty="0"/>
                  <a:t>-20,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selects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covering but not serving – handover</a:t>
                </a:r>
              </a:p>
              <a:p>
                <a:pPr lvl="1"/>
                <a:r>
                  <a:rPr lang="en-US" altLang="zh-CN" dirty="0"/>
                  <a:t>-10,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selects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covering and serving, but overloaded</a:t>
                </a:r>
              </a:p>
              <a:p>
                <a:pPr lvl="1"/>
                <a:r>
                  <a:rPr lang="en-US" altLang="zh-CN" b="1" dirty="0"/>
                  <a:t>Visible time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selects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covering and serving, and sufficient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3201DC-B084-4163-A7FA-BBAFD98E2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BD2034A-6F84-471F-83CC-C3E4371BEB8A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Load-Aware Satellite Handover Strategy Based on Multi-Agent Reinforcement Learning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59A39-AB40-47BA-B40B-EE7732D98B38}"/>
              </a:ext>
            </a:extLst>
          </p:cNvPr>
          <p:cNvSpPr/>
          <p:nvPr/>
        </p:nvSpPr>
        <p:spPr>
          <a:xfrm>
            <a:off x="8313900" y="4193440"/>
            <a:ext cx="833377" cy="4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6951DB-71E5-4070-BB83-990EBEAFEEE7}"/>
              </a:ext>
            </a:extLst>
          </p:cNvPr>
          <p:cNvSpPr/>
          <p:nvPr/>
        </p:nvSpPr>
        <p:spPr>
          <a:xfrm>
            <a:off x="10283525" y="4193440"/>
            <a:ext cx="833377" cy="4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</a:t>
            </a:r>
            <a:endParaRPr lang="zh-CN" altLang="en-US" dirty="0"/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32E71897-0DCA-4DC2-8BB5-197471834989}"/>
              </a:ext>
            </a:extLst>
          </p:cNvPr>
          <p:cNvSpPr/>
          <p:nvPr/>
        </p:nvSpPr>
        <p:spPr>
          <a:xfrm>
            <a:off x="9031530" y="3814650"/>
            <a:ext cx="1551008" cy="378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0B6B9250-2EA0-4728-85EC-4DCAE7DFA572}"/>
              </a:ext>
            </a:extLst>
          </p:cNvPr>
          <p:cNvSpPr/>
          <p:nvPr/>
        </p:nvSpPr>
        <p:spPr>
          <a:xfrm flipH="1" flipV="1">
            <a:off x="9031530" y="4659602"/>
            <a:ext cx="1551008" cy="378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753B7-03D1-4BE9-B5A2-341E07FDE3D1}"/>
              </a:ext>
            </a:extLst>
          </p:cNvPr>
          <p:cNvSpPr txBox="1"/>
          <p:nvPr/>
        </p:nvSpPr>
        <p:spPr>
          <a:xfrm flipH="1">
            <a:off x="9390346" y="3814650"/>
            <a:ext cx="833376" cy="37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25FAF-A46E-437E-AB58-3E8F1E867F61}"/>
              </a:ext>
            </a:extLst>
          </p:cNvPr>
          <p:cNvSpPr txBox="1"/>
          <p:nvPr/>
        </p:nvSpPr>
        <p:spPr>
          <a:xfrm flipH="1">
            <a:off x="9375395" y="4659602"/>
            <a:ext cx="86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</a:t>
            </a:r>
            <a:endParaRPr lang="zh-CN" altLang="en-US" dirty="0"/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3B5418D6-FA2E-4ED6-8AA6-D7120E7468A9}"/>
              </a:ext>
            </a:extLst>
          </p:cNvPr>
          <p:cNvSpPr/>
          <p:nvPr/>
        </p:nvSpPr>
        <p:spPr>
          <a:xfrm>
            <a:off x="11150662" y="4000870"/>
            <a:ext cx="740780" cy="9704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1EC19A-F282-4C12-802E-09D8833153B1}"/>
              </a:ext>
            </a:extLst>
          </p:cNvPr>
          <p:cNvSpPr txBox="1"/>
          <p:nvPr/>
        </p:nvSpPr>
        <p:spPr>
          <a:xfrm flipH="1">
            <a:off x="11521052" y="3756640"/>
            <a:ext cx="67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6863CA-ACD2-C421-F3CB-E7B3F246C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953" y="1322339"/>
            <a:ext cx="2629573" cy="23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184DC-5FE5-4DAA-91C5-BD1A6488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297F1-D641-4B4E-AD85-F506E9F68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Orbits</a:t>
            </a:r>
          </a:p>
          <a:p>
            <a:pPr lvl="1"/>
            <a:r>
              <a:rPr lang="en-US" altLang="zh-CN" dirty="0"/>
              <a:t>Bent pipe model</a:t>
            </a:r>
          </a:p>
          <a:p>
            <a:pPr lvl="1"/>
            <a:r>
              <a:rPr lang="en-US" altLang="zh-CN" dirty="0"/>
              <a:t>Handover</a:t>
            </a:r>
          </a:p>
          <a:p>
            <a:r>
              <a:rPr lang="en-US" altLang="zh-CN" dirty="0"/>
              <a:t>Applications</a:t>
            </a:r>
          </a:p>
          <a:p>
            <a:pPr lvl="1"/>
            <a:r>
              <a:rPr lang="en-US" altLang="zh-CN" dirty="0"/>
              <a:t>Earth observation</a:t>
            </a:r>
          </a:p>
          <a:p>
            <a:pPr lvl="1"/>
            <a:r>
              <a:rPr lang="en-US" altLang="zh-CN" dirty="0"/>
              <a:t>Traditional handover strategy</a:t>
            </a:r>
          </a:p>
          <a:p>
            <a:pPr lvl="1"/>
            <a:r>
              <a:rPr lang="en-US" altLang="zh-CN" dirty="0"/>
              <a:t>RL handover strategy</a:t>
            </a:r>
          </a:p>
          <a:p>
            <a:pPr lvl="1"/>
            <a:r>
              <a:rPr lang="en-US" altLang="zh-CN" dirty="0"/>
              <a:t>CDN replica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969F3-2D96-427B-ABAE-71BC5D22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3 – RL handover strategy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670BD210-B9B9-48FD-ADE0-E0FBF9DC2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097" y="1446835"/>
            <a:ext cx="5390472" cy="4732871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BD2034A-6F84-471F-83CC-C3E4371BEB8A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Load-Aware Satellite Handover Strategy Based on Multi-Agent Reinforcement Learning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59A39-AB40-47BA-B40B-EE7732D98B38}"/>
              </a:ext>
            </a:extLst>
          </p:cNvPr>
          <p:cNvSpPr/>
          <p:nvPr/>
        </p:nvSpPr>
        <p:spPr>
          <a:xfrm>
            <a:off x="7870785" y="1825625"/>
            <a:ext cx="833377" cy="4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6951DB-71E5-4070-BB83-990EBEAFEEE7}"/>
              </a:ext>
            </a:extLst>
          </p:cNvPr>
          <p:cNvSpPr/>
          <p:nvPr/>
        </p:nvSpPr>
        <p:spPr>
          <a:xfrm>
            <a:off x="9840410" y="1825625"/>
            <a:ext cx="833377" cy="4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</a:t>
            </a:r>
            <a:endParaRPr lang="zh-CN" altLang="en-US" dirty="0"/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32E71897-0DCA-4DC2-8BB5-197471834989}"/>
              </a:ext>
            </a:extLst>
          </p:cNvPr>
          <p:cNvSpPr/>
          <p:nvPr/>
        </p:nvSpPr>
        <p:spPr>
          <a:xfrm>
            <a:off x="8588415" y="1446835"/>
            <a:ext cx="1551008" cy="378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0B6B9250-2EA0-4728-85EC-4DCAE7DFA572}"/>
              </a:ext>
            </a:extLst>
          </p:cNvPr>
          <p:cNvSpPr/>
          <p:nvPr/>
        </p:nvSpPr>
        <p:spPr>
          <a:xfrm flipH="1" flipV="1">
            <a:off x="8588415" y="2291787"/>
            <a:ext cx="1551008" cy="3787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753B7-03D1-4BE9-B5A2-341E07FDE3D1}"/>
              </a:ext>
            </a:extLst>
          </p:cNvPr>
          <p:cNvSpPr txBox="1"/>
          <p:nvPr/>
        </p:nvSpPr>
        <p:spPr>
          <a:xfrm flipH="1">
            <a:off x="8947231" y="1446835"/>
            <a:ext cx="833376" cy="37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25FAF-A46E-437E-AB58-3E8F1E867F61}"/>
              </a:ext>
            </a:extLst>
          </p:cNvPr>
          <p:cNvSpPr txBox="1"/>
          <p:nvPr/>
        </p:nvSpPr>
        <p:spPr>
          <a:xfrm flipH="1">
            <a:off x="8932280" y="2291787"/>
            <a:ext cx="86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</a:t>
            </a:r>
            <a:endParaRPr lang="zh-CN" altLang="en-US" dirty="0"/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3B5418D6-FA2E-4ED6-8AA6-D7120E7468A9}"/>
              </a:ext>
            </a:extLst>
          </p:cNvPr>
          <p:cNvSpPr/>
          <p:nvPr/>
        </p:nvSpPr>
        <p:spPr>
          <a:xfrm>
            <a:off x="10707547" y="1633055"/>
            <a:ext cx="740780" cy="9704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1EC19A-F282-4C12-802E-09D8833153B1}"/>
              </a:ext>
            </a:extLst>
          </p:cNvPr>
          <p:cNvSpPr txBox="1"/>
          <p:nvPr/>
        </p:nvSpPr>
        <p:spPr>
          <a:xfrm flipH="1">
            <a:off x="11077937" y="1388825"/>
            <a:ext cx="67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EE2B8E-E90C-4B1A-8D3D-E7BE4A51E220}"/>
              </a:ext>
            </a:extLst>
          </p:cNvPr>
          <p:cNvSpPr/>
          <p:nvPr/>
        </p:nvSpPr>
        <p:spPr>
          <a:xfrm>
            <a:off x="2013993" y="4826643"/>
            <a:ext cx="3889095" cy="2777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F22170-C62E-46D8-B034-768FF930F572}"/>
              </a:ext>
            </a:extLst>
          </p:cNvPr>
          <p:cNvSpPr txBox="1"/>
          <p:nvPr/>
        </p:nvSpPr>
        <p:spPr>
          <a:xfrm>
            <a:off x="5951733" y="4758252"/>
            <a:ext cx="1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5ADEA4-CB02-4FDE-8349-C4F79634F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52" y="3916370"/>
            <a:ext cx="3589331" cy="226333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42561C-C021-4EE8-A554-58DCA9AE55F3}"/>
              </a:ext>
            </a:extLst>
          </p:cNvPr>
          <p:cNvSpPr txBox="1"/>
          <p:nvPr/>
        </p:nvSpPr>
        <p:spPr>
          <a:xfrm>
            <a:off x="7656193" y="3556256"/>
            <a:ext cx="321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Exploitation and exploration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98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9EB4-B6B8-4AFA-AA50-F306EA0F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E179F-E486-4789-B967-5488A50C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 – Content Distributed 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31C5E-5D9C-49CB-89AB-B9A6F348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5229"/>
            <a:ext cx="10030428" cy="406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0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A0DC-D517-4AC0-8871-634B8AB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A06785-8D5C-4007-866F-1E3AE593F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Problem setup</a:t>
                </a:r>
              </a:p>
              <a:p>
                <a:pPr lvl="1"/>
                <a:r>
                  <a:rPr lang="en-US" altLang="zh-CN" dirty="0"/>
                  <a:t>Open cost of satellite = transfer cost (handover) + storage cost</a:t>
                </a:r>
              </a:p>
              <a:p>
                <a:pPr lvl="1"/>
                <a:r>
                  <a:rPr lang="en-US" altLang="zh-CN" dirty="0"/>
                  <a:t>Connection cost of clients</a:t>
                </a:r>
              </a:p>
              <a:p>
                <a:pPr lvl="1"/>
                <a:r>
                  <a:rPr lang="en-US" altLang="zh-CN" dirty="0"/>
                  <a:t>Total cost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𝑐𝑜𝑛𝑛𝑒𝑐𝑡𝑖𝑜𝑛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Target</a:t>
                </a:r>
              </a:p>
              <a:p>
                <a:pPr lvl="1"/>
                <a:r>
                  <a:rPr lang="en-US" altLang="zh-CN"/>
                  <a:t>Min total cost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A06785-8D5C-4007-866F-1E3AE593F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0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04BB-8C2A-64FE-A9BC-033447C7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7"/>
            <a:ext cx="10515600" cy="1325563"/>
          </a:xfrm>
        </p:spPr>
        <p:txBody>
          <a:bodyPr/>
          <a:lstStyle/>
          <a:p>
            <a:r>
              <a:rPr lang="en-US" dirty="0"/>
              <a:t>Application 4 – CDN replica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51C533-9889-DA89-90F8-A01D4936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904"/>
            <a:ext cx="6997861" cy="4100946"/>
          </a:xfr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31E4095-031D-A312-0AA0-8E4FEDEF1DF5}"/>
              </a:ext>
            </a:extLst>
          </p:cNvPr>
          <p:cNvSpPr/>
          <p:nvPr/>
        </p:nvSpPr>
        <p:spPr>
          <a:xfrm>
            <a:off x="3761772" y="4210564"/>
            <a:ext cx="1620456" cy="4053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026FF37-73E5-5489-F606-BB5DCBDB1F81}"/>
              </a:ext>
            </a:extLst>
          </p:cNvPr>
          <p:cNvCxnSpPr>
            <a:cxnSpLocks/>
          </p:cNvCxnSpPr>
          <p:nvPr/>
        </p:nvCxnSpPr>
        <p:spPr>
          <a:xfrm>
            <a:off x="5289630" y="4546600"/>
            <a:ext cx="38035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EBDBF19-AFD5-DD67-E7F5-D937FD207AFF}"/>
              </a:ext>
            </a:extLst>
          </p:cNvPr>
          <p:cNvSpPr txBox="1"/>
          <p:nvPr/>
        </p:nvSpPr>
        <p:spPr>
          <a:xfrm>
            <a:off x="9093200" y="4413250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Exponential!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1896E-E478-4FEF-9D43-1ADEC3D5EA0E}"/>
              </a:ext>
            </a:extLst>
          </p:cNvPr>
          <p:cNvSpPr txBox="1"/>
          <p:nvPr/>
        </p:nvSpPr>
        <p:spPr>
          <a:xfrm>
            <a:off x="9101803" y="4915932"/>
            <a:ext cx="190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Methods: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Sort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Dual problem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61D300-E397-409F-8158-C3112CDA1044}"/>
              </a:ext>
            </a:extLst>
          </p:cNvPr>
          <p:cNvSpPr txBox="1"/>
          <p:nvPr/>
        </p:nvSpPr>
        <p:spPr>
          <a:xfrm>
            <a:off x="838200" y="1598090"/>
            <a:ext cx="302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greedy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22469C-6E6D-449B-86A5-7081294BE8AB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Greedy Facility Location Algorithms Analyzed using Dual Fitting with Factor-Revealing 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32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837E1-F8C8-9843-939E-0643292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 – CDN replica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1373C61-C2E5-AF12-F0A7-96F0484A0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Primal problem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B6447FA-5039-C152-00AD-9108EA42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Dual problem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0F1A2-D51F-16C3-4EB6-8D5AE026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1" y="2505075"/>
            <a:ext cx="4309016" cy="38822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FC29FC-FCF5-AB7E-5959-127F0591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3010166" cy="13289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33316D-5BA3-8FEB-CD77-62272331A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859621"/>
            <a:ext cx="3926302" cy="986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8A118B5-4709-4D4E-DDDA-25BA36575239}"/>
                  </a:ext>
                </a:extLst>
              </p:cNvPr>
              <p:cNvSpPr txBox="1"/>
              <p:nvPr/>
            </p:nvSpPr>
            <p:spPr>
              <a:xfrm>
                <a:off x="5743937" y="5188523"/>
                <a:ext cx="574125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Regard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the money which client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b="1" dirty="0"/>
                  <a:t> will pay for satellite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8A118B5-4709-4D4E-DDDA-25BA3657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37" y="5188523"/>
                <a:ext cx="5741252" cy="395621"/>
              </a:xfrm>
              <a:prstGeom prst="rect">
                <a:avLst/>
              </a:prstGeom>
              <a:blipFill>
                <a:blip r:embed="rId5"/>
                <a:stretch>
                  <a:fillRect l="-849" t="-6154" r="-9448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9D2A882-F7C5-4029-AD36-7A9B50998F92}"/>
              </a:ext>
            </a:extLst>
          </p:cNvPr>
          <p:cNvSpPr txBox="1"/>
          <p:nvPr/>
        </p:nvSpPr>
        <p:spPr>
          <a:xfrm flipH="1">
            <a:off x="854541" y="1468659"/>
            <a:ext cx="872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Advanced greedy by primal-dual method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85F66F-0E88-49A8-B5F0-4027F05B5EA4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Greedy Facility Location Algorithms Analyzed using Dual Fitting with Factor-Revealing 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35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8EB-8CD8-87C7-4213-F9ABFC85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BC998FCF-9602-29C5-73D7-0BC1F5470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Notation: </a:t>
                </a:r>
              </a:p>
              <a:p>
                <a:pPr lvl="1"/>
                <a:r>
                  <a:rPr lang="en-US" dirty="0"/>
                  <a:t>client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uncovered client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facility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opened facility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every iteration,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until:</a:t>
                </a:r>
              </a:p>
              <a:p>
                <a:pPr lvl="1"/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connect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remove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open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and for every unconnected client which contributes positively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connect them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BC998FCF-9602-29C5-73D7-0BC1F5470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FE737AE-4C04-4F7C-AA68-FC365CCC264A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Greedy Facility Location Algorithms Analyzed using Dual Fitting with Factor-Revealing 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3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8EB-8CD8-87C7-4213-F9ABFC85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998FCF-9602-29C5-73D7-0BC1F547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greedy by primal-dual method</a:t>
            </a:r>
          </a:p>
          <a:p>
            <a:r>
              <a:rPr lang="en-US" dirty="0"/>
              <a:t>Target is to cover all the clients</a:t>
            </a:r>
          </a:p>
          <a:p>
            <a:pPr lvl="1"/>
            <a:r>
              <a:rPr lang="en-US" dirty="0"/>
              <a:t>Increase money of clients</a:t>
            </a:r>
          </a:p>
          <a:p>
            <a:pPr lvl="1"/>
            <a:r>
              <a:rPr lang="en-US" dirty="0"/>
              <a:t>If money is sufficient to connect to an opened replica, then connect</a:t>
            </a:r>
          </a:p>
          <a:p>
            <a:pPr lvl="1"/>
            <a:r>
              <a:rPr lang="en-US" dirty="0"/>
              <a:t>If money is sufficient to open a new replica, then open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61F933-9BBF-42ED-8662-E7CBD7ADAC78}"/>
              </a:ext>
            </a:extLst>
          </p:cNvPr>
          <p:cNvSpPr/>
          <p:nvPr/>
        </p:nvSpPr>
        <p:spPr>
          <a:xfrm>
            <a:off x="2060293" y="413216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534BC-6CE2-44B0-B273-F10F83DE0F22}"/>
              </a:ext>
            </a:extLst>
          </p:cNvPr>
          <p:cNvSpPr/>
          <p:nvPr/>
        </p:nvSpPr>
        <p:spPr>
          <a:xfrm>
            <a:off x="2640957" y="428456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EB18184-C6EF-41E1-97FF-049615E9AD2D}"/>
              </a:ext>
            </a:extLst>
          </p:cNvPr>
          <p:cNvSpPr/>
          <p:nvPr/>
        </p:nvSpPr>
        <p:spPr>
          <a:xfrm>
            <a:off x="2328440" y="466845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8E7C43-DC90-467F-ACC0-B345E9D68C22}"/>
              </a:ext>
            </a:extLst>
          </p:cNvPr>
          <p:cNvSpPr/>
          <p:nvPr/>
        </p:nvSpPr>
        <p:spPr>
          <a:xfrm>
            <a:off x="3601655" y="5222111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3A5437-3D5F-4A15-B2B6-FBC6F9A5C79C}"/>
              </a:ext>
            </a:extLst>
          </p:cNvPr>
          <p:cNvSpPr/>
          <p:nvPr/>
        </p:nvSpPr>
        <p:spPr>
          <a:xfrm>
            <a:off x="6159178" y="421125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4191DE-7082-40CB-8A24-64B00C3AD773}"/>
              </a:ext>
            </a:extLst>
          </p:cNvPr>
          <p:cNvSpPr/>
          <p:nvPr/>
        </p:nvSpPr>
        <p:spPr>
          <a:xfrm>
            <a:off x="6774566" y="4990617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9BE3B0-A1CD-47F6-AB3A-2E18097C8DEC}"/>
              </a:ext>
            </a:extLst>
          </p:cNvPr>
          <p:cNvSpPr/>
          <p:nvPr/>
        </p:nvSpPr>
        <p:spPr>
          <a:xfrm>
            <a:off x="6394048" y="5673525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67FE2B-E8BE-400F-8BB1-2C931C0AC96E}"/>
              </a:ext>
            </a:extLst>
          </p:cNvPr>
          <p:cNvSpPr/>
          <p:nvPr/>
        </p:nvSpPr>
        <p:spPr>
          <a:xfrm>
            <a:off x="7700540" y="5301205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44B3463-A568-405B-9326-A87BEE2CF485}"/>
              </a:ext>
            </a:extLst>
          </p:cNvPr>
          <p:cNvSpPr/>
          <p:nvPr/>
        </p:nvSpPr>
        <p:spPr>
          <a:xfrm>
            <a:off x="7153154" y="4668456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B8711D0-F57D-43D2-8202-F21DF97CC62A}"/>
              </a:ext>
            </a:extLst>
          </p:cNvPr>
          <p:cNvSpPr/>
          <p:nvPr/>
        </p:nvSpPr>
        <p:spPr>
          <a:xfrm>
            <a:off x="2894634" y="4716683"/>
            <a:ext cx="231494" cy="23149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D25BDC-7788-4935-887B-8EA1480D7968}"/>
              </a:ext>
            </a:extLst>
          </p:cNvPr>
          <p:cNvCxnSpPr>
            <a:stCxn id="11" idx="7"/>
            <a:endCxn id="4" idx="2"/>
          </p:cNvCxnSpPr>
          <p:nvPr/>
        </p:nvCxnSpPr>
        <p:spPr>
          <a:xfrm flipV="1">
            <a:off x="6972158" y="4899950"/>
            <a:ext cx="180996" cy="12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D5107B-1C90-4928-95FD-9E4D6101CFA0}"/>
              </a:ext>
            </a:extLst>
          </p:cNvPr>
          <p:cNvCxnSpPr>
            <a:stCxn id="13" idx="1"/>
            <a:endCxn id="4" idx="4"/>
          </p:cNvCxnSpPr>
          <p:nvPr/>
        </p:nvCxnSpPr>
        <p:spPr>
          <a:xfrm flipH="1" flipV="1">
            <a:off x="7384648" y="4899950"/>
            <a:ext cx="349794" cy="43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2463EF3-F844-4249-9851-07CB14D513F9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6591640" y="4899950"/>
            <a:ext cx="677261" cy="80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15BDA4-998C-454A-A142-0E16B7E86698}"/>
              </a:ext>
            </a:extLst>
          </p:cNvPr>
          <p:cNvCxnSpPr>
            <a:stCxn id="10" idx="6"/>
            <a:endCxn id="4" idx="1"/>
          </p:cNvCxnSpPr>
          <p:nvPr/>
        </p:nvCxnSpPr>
        <p:spPr>
          <a:xfrm>
            <a:off x="6390672" y="4327003"/>
            <a:ext cx="82035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ED0AAB-A51D-45D0-A205-97E26BE20034}"/>
              </a:ext>
            </a:extLst>
          </p:cNvPr>
          <p:cNvCxnSpPr>
            <a:stCxn id="6" idx="6"/>
            <a:endCxn id="16" idx="1"/>
          </p:cNvCxnSpPr>
          <p:nvPr/>
        </p:nvCxnSpPr>
        <p:spPr>
          <a:xfrm>
            <a:off x="2559934" y="4784203"/>
            <a:ext cx="392574" cy="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A2F7FA-A14B-4164-96FB-BF65D0A28A4E}"/>
              </a:ext>
            </a:extLst>
          </p:cNvPr>
          <p:cNvCxnSpPr>
            <a:cxnSpLocks/>
            <a:stCxn id="5" idx="5"/>
            <a:endCxn id="16" idx="1"/>
          </p:cNvCxnSpPr>
          <p:nvPr/>
        </p:nvCxnSpPr>
        <p:spPr>
          <a:xfrm>
            <a:off x="2838549" y="4482154"/>
            <a:ext cx="113959" cy="3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694449E-C72E-4298-827F-5419BE2584BB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2257885" y="4329754"/>
            <a:ext cx="694623" cy="5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93318A-FF9A-4C07-A190-0769255C371E}"/>
              </a:ext>
            </a:extLst>
          </p:cNvPr>
          <p:cNvCxnSpPr>
            <a:cxnSpLocks/>
            <a:stCxn id="16" idx="4"/>
            <a:endCxn id="8" idx="2"/>
          </p:cNvCxnSpPr>
          <p:nvPr/>
        </p:nvCxnSpPr>
        <p:spPr>
          <a:xfrm>
            <a:off x="3126128" y="4948177"/>
            <a:ext cx="475527" cy="38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241E4B-767C-4C81-89FD-2B8B58096508}"/>
              </a:ext>
            </a:extLst>
          </p:cNvPr>
          <p:cNvSpPr txBox="1"/>
          <p:nvPr/>
        </p:nvSpPr>
        <p:spPr>
          <a:xfrm flipH="1">
            <a:off x="2318675" y="4247909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7B239D-6D19-48E9-AA3C-AB406C3FD7F4}"/>
              </a:ext>
            </a:extLst>
          </p:cNvPr>
          <p:cNvSpPr txBox="1"/>
          <p:nvPr/>
        </p:nvSpPr>
        <p:spPr>
          <a:xfrm flipH="1">
            <a:off x="2838549" y="4431039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F0BE03-9648-4038-A341-6674398FA292}"/>
              </a:ext>
            </a:extLst>
          </p:cNvPr>
          <p:cNvSpPr txBox="1"/>
          <p:nvPr/>
        </p:nvSpPr>
        <p:spPr>
          <a:xfrm flipH="1">
            <a:off x="2505197" y="4680491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F8D19-F111-43CD-95D5-8E616B0F3132}"/>
              </a:ext>
            </a:extLst>
          </p:cNvPr>
          <p:cNvSpPr txBox="1"/>
          <p:nvPr/>
        </p:nvSpPr>
        <p:spPr>
          <a:xfrm flipH="1">
            <a:off x="3234884" y="4955968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42ACE0-2A8B-4FDD-85E9-8DBFD2704BD5}"/>
              </a:ext>
            </a:extLst>
          </p:cNvPr>
          <p:cNvSpPr txBox="1"/>
          <p:nvPr/>
        </p:nvSpPr>
        <p:spPr>
          <a:xfrm flipH="1">
            <a:off x="6863838" y="4709458"/>
            <a:ext cx="19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DB5112-CA2A-4B38-97AF-A31E065909C8}"/>
              </a:ext>
            </a:extLst>
          </p:cNvPr>
          <p:cNvSpPr txBox="1"/>
          <p:nvPr/>
        </p:nvSpPr>
        <p:spPr>
          <a:xfrm flipH="1">
            <a:off x="6426654" y="4312877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5E401-8330-4DAE-9F61-13959C9672C0}"/>
              </a:ext>
            </a:extLst>
          </p:cNvPr>
          <p:cNvSpPr txBox="1"/>
          <p:nvPr/>
        </p:nvSpPr>
        <p:spPr>
          <a:xfrm flipH="1">
            <a:off x="6649054" y="5335107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3813A-EF4D-44FD-A978-7020CDD26C4A}"/>
              </a:ext>
            </a:extLst>
          </p:cNvPr>
          <p:cNvSpPr txBox="1"/>
          <p:nvPr/>
        </p:nvSpPr>
        <p:spPr>
          <a:xfrm flipH="1">
            <a:off x="7374883" y="4899950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F05468-98AD-4AF6-BDD8-5552D828C7A2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Greedy Facility Location Algorithms Analyzed using Dual Fitting with Factor-Revealing 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9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8EB-8CD8-87C7-4213-F9ABFC85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998FCF-9602-29C5-73D7-0BC1F547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Advanced greedy by primal-dual method</a:t>
            </a:r>
            <a:endParaRPr lang="en-US" dirty="0"/>
          </a:p>
          <a:p>
            <a:r>
              <a:rPr lang="en-US" dirty="0"/>
              <a:t>Target is to cover all the clients</a:t>
            </a:r>
          </a:p>
          <a:p>
            <a:pPr lvl="1"/>
            <a:r>
              <a:rPr lang="en-US" dirty="0"/>
              <a:t>Increase money of clients</a:t>
            </a:r>
          </a:p>
          <a:p>
            <a:pPr lvl="1"/>
            <a:r>
              <a:rPr lang="en-US" dirty="0"/>
              <a:t>If money is sufficient to connect to an opened replica, then connect</a:t>
            </a:r>
          </a:p>
          <a:p>
            <a:pPr lvl="1"/>
            <a:r>
              <a:rPr lang="en-US" dirty="0"/>
              <a:t>If money is sufficient to open a new replica, then open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61F933-9BBF-42ED-8662-E7CBD7ADAC78}"/>
              </a:ext>
            </a:extLst>
          </p:cNvPr>
          <p:cNvSpPr/>
          <p:nvPr/>
        </p:nvSpPr>
        <p:spPr>
          <a:xfrm>
            <a:off x="2060294" y="4492743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534BC-6CE2-44B0-B273-F10F83DE0F22}"/>
              </a:ext>
            </a:extLst>
          </p:cNvPr>
          <p:cNvSpPr/>
          <p:nvPr/>
        </p:nvSpPr>
        <p:spPr>
          <a:xfrm>
            <a:off x="2640958" y="4645143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EB18184-C6EF-41E1-97FF-049615E9AD2D}"/>
              </a:ext>
            </a:extLst>
          </p:cNvPr>
          <p:cNvSpPr/>
          <p:nvPr/>
        </p:nvSpPr>
        <p:spPr>
          <a:xfrm>
            <a:off x="2328441" y="5029037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8E7C43-DC90-467F-ACC0-B345E9D68C22}"/>
              </a:ext>
            </a:extLst>
          </p:cNvPr>
          <p:cNvSpPr/>
          <p:nvPr/>
        </p:nvSpPr>
        <p:spPr>
          <a:xfrm>
            <a:off x="3601656" y="558269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3A5437-3D5F-4A15-B2B6-FBC6F9A5C79C}"/>
              </a:ext>
            </a:extLst>
          </p:cNvPr>
          <p:cNvSpPr/>
          <p:nvPr/>
        </p:nvSpPr>
        <p:spPr>
          <a:xfrm>
            <a:off x="6159179" y="4571837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4191DE-7082-40CB-8A24-64B00C3AD773}"/>
              </a:ext>
            </a:extLst>
          </p:cNvPr>
          <p:cNvSpPr/>
          <p:nvPr/>
        </p:nvSpPr>
        <p:spPr>
          <a:xfrm>
            <a:off x="6774567" y="5351198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9BE3B0-A1CD-47F6-AB3A-2E18097C8DEC}"/>
              </a:ext>
            </a:extLst>
          </p:cNvPr>
          <p:cNvSpPr/>
          <p:nvPr/>
        </p:nvSpPr>
        <p:spPr>
          <a:xfrm>
            <a:off x="6394049" y="603410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67FE2B-E8BE-400F-8BB1-2C931C0AC96E}"/>
              </a:ext>
            </a:extLst>
          </p:cNvPr>
          <p:cNvSpPr/>
          <p:nvPr/>
        </p:nvSpPr>
        <p:spPr>
          <a:xfrm>
            <a:off x="7700541" y="566178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44B3463-A568-405B-9326-A87BEE2CF485}"/>
              </a:ext>
            </a:extLst>
          </p:cNvPr>
          <p:cNvSpPr/>
          <p:nvPr/>
        </p:nvSpPr>
        <p:spPr>
          <a:xfrm>
            <a:off x="7153155" y="5029037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B8711D0-F57D-43D2-8202-F21DF97CC62A}"/>
              </a:ext>
            </a:extLst>
          </p:cNvPr>
          <p:cNvSpPr/>
          <p:nvPr/>
        </p:nvSpPr>
        <p:spPr>
          <a:xfrm>
            <a:off x="2894635" y="5077264"/>
            <a:ext cx="231494" cy="23149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D25BDC-7788-4935-887B-8EA1480D7968}"/>
              </a:ext>
            </a:extLst>
          </p:cNvPr>
          <p:cNvCxnSpPr>
            <a:stCxn id="11" idx="7"/>
            <a:endCxn id="4" idx="2"/>
          </p:cNvCxnSpPr>
          <p:nvPr/>
        </p:nvCxnSpPr>
        <p:spPr>
          <a:xfrm flipV="1">
            <a:off x="6972159" y="5260531"/>
            <a:ext cx="180996" cy="12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D5107B-1C90-4928-95FD-9E4D6101CFA0}"/>
              </a:ext>
            </a:extLst>
          </p:cNvPr>
          <p:cNvCxnSpPr>
            <a:stCxn id="13" idx="1"/>
            <a:endCxn id="4" idx="4"/>
          </p:cNvCxnSpPr>
          <p:nvPr/>
        </p:nvCxnSpPr>
        <p:spPr>
          <a:xfrm flipH="1" flipV="1">
            <a:off x="7384649" y="5260531"/>
            <a:ext cx="349794" cy="43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2463EF3-F844-4249-9851-07CB14D513F9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6591641" y="5260531"/>
            <a:ext cx="677261" cy="80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15BDA4-998C-454A-A142-0E16B7E86698}"/>
              </a:ext>
            </a:extLst>
          </p:cNvPr>
          <p:cNvCxnSpPr>
            <a:stCxn id="10" idx="6"/>
            <a:endCxn id="4" idx="1"/>
          </p:cNvCxnSpPr>
          <p:nvPr/>
        </p:nvCxnSpPr>
        <p:spPr>
          <a:xfrm>
            <a:off x="6390673" y="4687584"/>
            <a:ext cx="82035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ED0AAB-A51D-45D0-A205-97E26BE20034}"/>
              </a:ext>
            </a:extLst>
          </p:cNvPr>
          <p:cNvCxnSpPr>
            <a:stCxn id="6" idx="6"/>
            <a:endCxn id="16" idx="1"/>
          </p:cNvCxnSpPr>
          <p:nvPr/>
        </p:nvCxnSpPr>
        <p:spPr>
          <a:xfrm>
            <a:off x="2559935" y="5144784"/>
            <a:ext cx="392574" cy="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A2F7FA-A14B-4164-96FB-BF65D0A28A4E}"/>
              </a:ext>
            </a:extLst>
          </p:cNvPr>
          <p:cNvCxnSpPr>
            <a:cxnSpLocks/>
            <a:stCxn id="5" idx="5"/>
            <a:endCxn id="16" idx="1"/>
          </p:cNvCxnSpPr>
          <p:nvPr/>
        </p:nvCxnSpPr>
        <p:spPr>
          <a:xfrm>
            <a:off x="2838550" y="4842735"/>
            <a:ext cx="113959" cy="3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694449E-C72E-4298-827F-5419BE2584BB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2257886" y="4690335"/>
            <a:ext cx="694623" cy="5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93318A-FF9A-4C07-A190-0769255C371E}"/>
              </a:ext>
            </a:extLst>
          </p:cNvPr>
          <p:cNvCxnSpPr>
            <a:cxnSpLocks/>
            <a:stCxn id="16" idx="4"/>
            <a:endCxn id="8" idx="2"/>
          </p:cNvCxnSpPr>
          <p:nvPr/>
        </p:nvCxnSpPr>
        <p:spPr>
          <a:xfrm>
            <a:off x="3126129" y="5308758"/>
            <a:ext cx="475527" cy="38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241E4B-767C-4C81-89FD-2B8B58096508}"/>
              </a:ext>
            </a:extLst>
          </p:cNvPr>
          <p:cNvSpPr txBox="1"/>
          <p:nvPr/>
        </p:nvSpPr>
        <p:spPr>
          <a:xfrm flipH="1">
            <a:off x="2318676" y="4608490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7B239D-6D19-48E9-AA3C-AB406C3FD7F4}"/>
              </a:ext>
            </a:extLst>
          </p:cNvPr>
          <p:cNvSpPr txBox="1"/>
          <p:nvPr/>
        </p:nvSpPr>
        <p:spPr>
          <a:xfrm flipH="1">
            <a:off x="2838550" y="4791620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F0BE03-9648-4038-A341-6674398FA292}"/>
              </a:ext>
            </a:extLst>
          </p:cNvPr>
          <p:cNvSpPr txBox="1"/>
          <p:nvPr/>
        </p:nvSpPr>
        <p:spPr>
          <a:xfrm flipH="1">
            <a:off x="2505198" y="5041072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F8D19-F111-43CD-95D5-8E616B0F3132}"/>
              </a:ext>
            </a:extLst>
          </p:cNvPr>
          <p:cNvSpPr txBox="1"/>
          <p:nvPr/>
        </p:nvSpPr>
        <p:spPr>
          <a:xfrm flipH="1">
            <a:off x="3234885" y="5316549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42ACE0-2A8B-4FDD-85E9-8DBFD2704BD5}"/>
              </a:ext>
            </a:extLst>
          </p:cNvPr>
          <p:cNvSpPr txBox="1"/>
          <p:nvPr/>
        </p:nvSpPr>
        <p:spPr>
          <a:xfrm flipH="1">
            <a:off x="6863839" y="5070039"/>
            <a:ext cx="19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DB5112-CA2A-4B38-97AF-A31E065909C8}"/>
              </a:ext>
            </a:extLst>
          </p:cNvPr>
          <p:cNvSpPr txBox="1"/>
          <p:nvPr/>
        </p:nvSpPr>
        <p:spPr>
          <a:xfrm flipH="1">
            <a:off x="6426655" y="4673458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5E401-8330-4DAE-9F61-13959C9672C0}"/>
              </a:ext>
            </a:extLst>
          </p:cNvPr>
          <p:cNvSpPr txBox="1"/>
          <p:nvPr/>
        </p:nvSpPr>
        <p:spPr>
          <a:xfrm flipH="1">
            <a:off x="6649055" y="5695688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3813A-EF4D-44FD-A978-7020CDD26C4A}"/>
              </a:ext>
            </a:extLst>
          </p:cNvPr>
          <p:cNvSpPr txBox="1"/>
          <p:nvPr/>
        </p:nvSpPr>
        <p:spPr>
          <a:xfrm flipH="1">
            <a:off x="7374884" y="5260531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7846C-666B-4CE8-8CBD-A01F3561202D}"/>
              </a:ext>
            </a:extLst>
          </p:cNvPr>
          <p:cNvSpPr txBox="1"/>
          <p:nvPr/>
        </p:nvSpPr>
        <p:spPr>
          <a:xfrm>
            <a:off x="838200" y="4003630"/>
            <a:ext cx="637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step=1, all the uncovered clients have money of 1 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57F4B7E-181B-43E3-B29B-5D3E113FC431}"/>
              </a:ext>
            </a:extLst>
          </p:cNvPr>
          <p:cNvSpPr txBox="1"/>
          <p:nvPr/>
        </p:nvSpPr>
        <p:spPr>
          <a:xfrm>
            <a:off x="104171" y="6315048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Greedy Facility Location Algorithms Analyzed using Dual Fitting with Factor-Revealing 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12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8EB-8CD8-87C7-4213-F9ABFC85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998FCF-9602-29C5-73D7-0BC1F547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Advanced greedy by primal-dual method</a:t>
            </a:r>
            <a:endParaRPr lang="en-US" dirty="0"/>
          </a:p>
          <a:p>
            <a:r>
              <a:rPr lang="en-US" dirty="0"/>
              <a:t>Target is to cover all the clients</a:t>
            </a:r>
          </a:p>
          <a:p>
            <a:pPr lvl="1"/>
            <a:r>
              <a:rPr lang="en-US" dirty="0"/>
              <a:t>Increase money of clients</a:t>
            </a:r>
          </a:p>
          <a:p>
            <a:pPr lvl="1"/>
            <a:r>
              <a:rPr lang="en-US" dirty="0"/>
              <a:t>If money is sufficient to connect to an opened replica, then connect</a:t>
            </a:r>
          </a:p>
          <a:p>
            <a:pPr lvl="1"/>
            <a:r>
              <a:rPr lang="en-US" dirty="0"/>
              <a:t>If money is sufficient to open a new replica, then open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61F933-9BBF-42ED-8662-E7CBD7ADAC78}"/>
              </a:ext>
            </a:extLst>
          </p:cNvPr>
          <p:cNvSpPr/>
          <p:nvPr/>
        </p:nvSpPr>
        <p:spPr>
          <a:xfrm>
            <a:off x="2060294" y="447940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534BC-6CE2-44B0-B273-F10F83DE0F22}"/>
              </a:ext>
            </a:extLst>
          </p:cNvPr>
          <p:cNvSpPr/>
          <p:nvPr/>
        </p:nvSpPr>
        <p:spPr>
          <a:xfrm>
            <a:off x="2640958" y="463180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EB18184-C6EF-41E1-97FF-049615E9AD2D}"/>
              </a:ext>
            </a:extLst>
          </p:cNvPr>
          <p:cNvSpPr/>
          <p:nvPr/>
        </p:nvSpPr>
        <p:spPr>
          <a:xfrm>
            <a:off x="2328441" y="501569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8E7C43-DC90-467F-ACC0-B345E9D68C22}"/>
              </a:ext>
            </a:extLst>
          </p:cNvPr>
          <p:cNvSpPr/>
          <p:nvPr/>
        </p:nvSpPr>
        <p:spPr>
          <a:xfrm>
            <a:off x="3601656" y="5569351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3A5437-3D5F-4A15-B2B6-FBC6F9A5C79C}"/>
              </a:ext>
            </a:extLst>
          </p:cNvPr>
          <p:cNvSpPr/>
          <p:nvPr/>
        </p:nvSpPr>
        <p:spPr>
          <a:xfrm>
            <a:off x="6159179" y="4558496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4191DE-7082-40CB-8A24-64B00C3AD773}"/>
              </a:ext>
            </a:extLst>
          </p:cNvPr>
          <p:cNvSpPr/>
          <p:nvPr/>
        </p:nvSpPr>
        <p:spPr>
          <a:xfrm>
            <a:off x="6774567" y="5337857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9BE3B0-A1CD-47F6-AB3A-2E18097C8DEC}"/>
              </a:ext>
            </a:extLst>
          </p:cNvPr>
          <p:cNvSpPr/>
          <p:nvPr/>
        </p:nvSpPr>
        <p:spPr>
          <a:xfrm>
            <a:off x="6394049" y="6020765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67FE2B-E8BE-400F-8BB1-2C931C0AC96E}"/>
              </a:ext>
            </a:extLst>
          </p:cNvPr>
          <p:cNvSpPr/>
          <p:nvPr/>
        </p:nvSpPr>
        <p:spPr>
          <a:xfrm>
            <a:off x="7700541" y="5648445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44B3463-A568-405B-9326-A87BEE2CF485}"/>
              </a:ext>
            </a:extLst>
          </p:cNvPr>
          <p:cNvSpPr/>
          <p:nvPr/>
        </p:nvSpPr>
        <p:spPr>
          <a:xfrm>
            <a:off x="7153155" y="5015696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B8711D0-F57D-43D2-8202-F21DF97CC62A}"/>
              </a:ext>
            </a:extLst>
          </p:cNvPr>
          <p:cNvSpPr/>
          <p:nvPr/>
        </p:nvSpPr>
        <p:spPr>
          <a:xfrm>
            <a:off x="2894635" y="5063923"/>
            <a:ext cx="231494" cy="23149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D25BDC-7788-4935-887B-8EA1480D7968}"/>
              </a:ext>
            </a:extLst>
          </p:cNvPr>
          <p:cNvCxnSpPr>
            <a:stCxn id="11" idx="7"/>
            <a:endCxn id="4" idx="2"/>
          </p:cNvCxnSpPr>
          <p:nvPr/>
        </p:nvCxnSpPr>
        <p:spPr>
          <a:xfrm flipV="1">
            <a:off x="6972159" y="5247190"/>
            <a:ext cx="180996" cy="12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D5107B-1C90-4928-95FD-9E4D6101CFA0}"/>
              </a:ext>
            </a:extLst>
          </p:cNvPr>
          <p:cNvCxnSpPr>
            <a:stCxn id="13" idx="1"/>
            <a:endCxn id="4" idx="4"/>
          </p:cNvCxnSpPr>
          <p:nvPr/>
        </p:nvCxnSpPr>
        <p:spPr>
          <a:xfrm flipH="1" flipV="1">
            <a:off x="7384649" y="5247190"/>
            <a:ext cx="349794" cy="43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2463EF3-F844-4249-9851-07CB14D513F9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6591641" y="5247190"/>
            <a:ext cx="677261" cy="80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15BDA4-998C-454A-A142-0E16B7E86698}"/>
              </a:ext>
            </a:extLst>
          </p:cNvPr>
          <p:cNvCxnSpPr>
            <a:stCxn id="10" idx="6"/>
            <a:endCxn id="4" idx="1"/>
          </p:cNvCxnSpPr>
          <p:nvPr/>
        </p:nvCxnSpPr>
        <p:spPr>
          <a:xfrm>
            <a:off x="6390673" y="4674243"/>
            <a:ext cx="82035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ED0AAB-A51D-45D0-A205-97E26BE20034}"/>
              </a:ext>
            </a:extLst>
          </p:cNvPr>
          <p:cNvCxnSpPr>
            <a:stCxn id="6" idx="6"/>
            <a:endCxn id="16" idx="1"/>
          </p:cNvCxnSpPr>
          <p:nvPr/>
        </p:nvCxnSpPr>
        <p:spPr>
          <a:xfrm>
            <a:off x="2559935" y="5131443"/>
            <a:ext cx="392574" cy="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A2F7FA-A14B-4164-96FB-BF65D0A28A4E}"/>
              </a:ext>
            </a:extLst>
          </p:cNvPr>
          <p:cNvCxnSpPr>
            <a:cxnSpLocks/>
            <a:stCxn id="5" idx="5"/>
            <a:endCxn id="16" idx="1"/>
          </p:cNvCxnSpPr>
          <p:nvPr/>
        </p:nvCxnSpPr>
        <p:spPr>
          <a:xfrm>
            <a:off x="2838550" y="4829394"/>
            <a:ext cx="113959" cy="3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694449E-C72E-4298-827F-5419BE2584BB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2257886" y="4676994"/>
            <a:ext cx="694623" cy="5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93318A-FF9A-4C07-A190-0769255C371E}"/>
              </a:ext>
            </a:extLst>
          </p:cNvPr>
          <p:cNvCxnSpPr>
            <a:cxnSpLocks/>
            <a:stCxn id="16" idx="4"/>
            <a:endCxn id="8" idx="2"/>
          </p:cNvCxnSpPr>
          <p:nvPr/>
        </p:nvCxnSpPr>
        <p:spPr>
          <a:xfrm>
            <a:off x="3126129" y="5295417"/>
            <a:ext cx="475527" cy="38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241E4B-767C-4C81-89FD-2B8B58096508}"/>
              </a:ext>
            </a:extLst>
          </p:cNvPr>
          <p:cNvSpPr txBox="1"/>
          <p:nvPr/>
        </p:nvSpPr>
        <p:spPr>
          <a:xfrm flipH="1">
            <a:off x="2318676" y="4595149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7B239D-6D19-48E9-AA3C-AB406C3FD7F4}"/>
              </a:ext>
            </a:extLst>
          </p:cNvPr>
          <p:cNvSpPr txBox="1"/>
          <p:nvPr/>
        </p:nvSpPr>
        <p:spPr>
          <a:xfrm flipH="1">
            <a:off x="2838550" y="4778279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F0BE03-9648-4038-A341-6674398FA292}"/>
              </a:ext>
            </a:extLst>
          </p:cNvPr>
          <p:cNvSpPr txBox="1"/>
          <p:nvPr/>
        </p:nvSpPr>
        <p:spPr>
          <a:xfrm flipH="1">
            <a:off x="2505198" y="5027731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F8D19-F111-43CD-95D5-8E616B0F3132}"/>
              </a:ext>
            </a:extLst>
          </p:cNvPr>
          <p:cNvSpPr txBox="1"/>
          <p:nvPr/>
        </p:nvSpPr>
        <p:spPr>
          <a:xfrm flipH="1">
            <a:off x="3234885" y="5303208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42ACE0-2A8B-4FDD-85E9-8DBFD2704BD5}"/>
              </a:ext>
            </a:extLst>
          </p:cNvPr>
          <p:cNvSpPr txBox="1"/>
          <p:nvPr/>
        </p:nvSpPr>
        <p:spPr>
          <a:xfrm flipH="1">
            <a:off x="6863839" y="5056698"/>
            <a:ext cx="19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DB5112-CA2A-4B38-97AF-A31E065909C8}"/>
              </a:ext>
            </a:extLst>
          </p:cNvPr>
          <p:cNvSpPr txBox="1"/>
          <p:nvPr/>
        </p:nvSpPr>
        <p:spPr>
          <a:xfrm flipH="1">
            <a:off x="6426655" y="4660117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5E401-8330-4DAE-9F61-13959C9672C0}"/>
              </a:ext>
            </a:extLst>
          </p:cNvPr>
          <p:cNvSpPr txBox="1"/>
          <p:nvPr/>
        </p:nvSpPr>
        <p:spPr>
          <a:xfrm flipH="1">
            <a:off x="6649055" y="5682347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3813A-EF4D-44FD-A978-7020CDD26C4A}"/>
              </a:ext>
            </a:extLst>
          </p:cNvPr>
          <p:cNvSpPr txBox="1"/>
          <p:nvPr/>
        </p:nvSpPr>
        <p:spPr>
          <a:xfrm flipH="1">
            <a:off x="7374884" y="5247190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7846C-666B-4CE8-8CBD-A01F3561202D}"/>
              </a:ext>
            </a:extLst>
          </p:cNvPr>
          <p:cNvSpPr txBox="1"/>
          <p:nvPr/>
        </p:nvSpPr>
        <p:spPr>
          <a:xfrm>
            <a:off x="838200" y="3990289"/>
            <a:ext cx="637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step=3, all the uncovered clients have money of 3 </a:t>
            </a:r>
            <a:endParaRPr lang="zh-CN" altLang="en-US" dirty="0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B7B86BD-56AA-493F-8209-49B4456B3340}"/>
              </a:ext>
            </a:extLst>
          </p:cNvPr>
          <p:cNvSpPr/>
          <p:nvPr/>
        </p:nvSpPr>
        <p:spPr>
          <a:xfrm>
            <a:off x="963592" y="6417096"/>
            <a:ext cx="231494" cy="23149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E76442-DF29-48BA-AD1A-F9A70E602793}"/>
              </a:ext>
            </a:extLst>
          </p:cNvPr>
          <p:cNvSpPr txBox="1"/>
          <p:nvPr/>
        </p:nvSpPr>
        <p:spPr>
          <a:xfrm>
            <a:off x="1195085" y="6315095"/>
            <a:ext cx="709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 contribution from clients: (3-2)*2+(3-1)*2=6 &gt; open cost, say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06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C8EB-8CD8-87C7-4213-F9ABFC85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998FCF-9602-29C5-73D7-0BC1F547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Advanced greedy by primal-dual method</a:t>
            </a:r>
            <a:endParaRPr lang="en-US" dirty="0"/>
          </a:p>
          <a:p>
            <a:r>
              <a:rPr lang="en-US" dirty="0"/>
              <a:t>Target is to cover all the clients</a:t>
            </a:r>
          </a:p>
          <a:p>
            <a:pPr lvl="1"/>
            <a:r>
              <a:rPr lang="en-US" dirty="0"/>
              <a:t>Increase money of clients</a:t>
            </a:r>
          </a:p>
          <a:p>
            <a:pPr lvl="1"/>
            <a:r>
              <a:rPr lang="en-US" dirty="0"/>
              <a:t>If money is sufficient to connect to an opened replica, then connect</a:t>
            </a:r>
          </a:p>
          <a:p>
            <a:pPr lvl="1"/>
            <a:r>
              <a:rPr lang="en-US" dirty="0"/>
              <a:t>If money is sufficient to open a new replica, then open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61F933-9BBF-42ED-8662-E7CBD7ADAC78}"/>
              </a:ext>
            </a:extLst>
          </p:cNvPr>
          <p:cNvSpPr/>
          <p:nvPr/>
        </p:nvSpPr>
        <p:spPr>
          <a:xfrm>
            <a:off x="2060294" y="4444679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534BC-6CE2-44B0-B273-F10F83DE0F22}"/>
              </a:ext>
            </a:extLst>
          </p:cNvPr>
          <p:cNvSpPr/>
          <p:nvPr/>
        </p:nvSpPr>
        <p:spPr>
          <a:xfrm>
            <a:off x="2640958" y="4597079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EB18184-C6EF-41E1-97FF-049615E9AD2D}"/>
              </a:ext>
            </a:extLst>
          </p:cNvPr>
          <p:cNvSpPr/>
          <p:nvPr/>
        </p:nvSpPr>
        <p:spPr>
          <a:xfrm>
            <a:off x="2328441" y="4980973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98E7C43-DC90-467F-ACC0-B345E9D68C22}"/>
              </a:ext>
            </a:extLst>
          </p:cNvPr>
          <p:cNvSpPr/>
          <p:nvPr/>
        </p:nvSpPr>
        <p:spPr>
          <a:xfrm>
            <a:off x="3601656" y="5534628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3A5437-3D5F-4A15-B2B6-FBC6F9A5C79C}"/>
              </a:ext>
            </a:extLst>
          </p:cNvPr>
          <p:cNvSpPr/>
          <p:nvPr/>
        </p:nvSpPr>
        <p:spPr>
          <a:xfrm>
            <a:off x="6159179" y="4523773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4191DE-7082-40CB-8A24-64B00C3AD773}"/>
              </a:ext>
            </a:extLst>
          </p:cNvPr>
          <p:cNvSpPr/>
          <p:nvPr/>
        </p:nvSpPr>
        <p:spPr>
          <a:xfrm>
            <a:off x="6774567" y="5303134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9BE3B0-A1CD-47F6-AB3A-2E18097C8DEC}"/>
              </a:ext>
            </a:extLst>
          </p:cNvPr>
          <p:cNvSpPr/>
          <p:nvPr/>
        </p:nvSpPr>
        <p:spPr>
          <a:xfrm>
            <a:off x="6394049" y="5986042"/>
            <a:ext cx="231494" cy="231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67FE2B-E8BE-400F-8BB1-2C931C0AC96E}"/>
              </a:ext>
            </a:extLst>
          </p:cNvPr>
          <p:cNvSpPr/>
          <p:nvPr/>
        </p:nvSpPr>
        <p:spPr>
          <a:xfrm>
            <a:off x="7700541" y="5613722"/>
            <a:ext cx="231494" cy="23149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44B3463-A568-405B-9326-A87BEE2CF485}"/>
              </a:ext>
            </a:extLst>
          </p:cNvPr>
          <p:cNvSpPr/>
          <p:nvPr/>
        </p:nvSpPr>
        <p:spPr>
          <a:xfrm>
            <a:off x="7153155" y="4980973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B8711D0-F57D-43D2-8202-F21DF97CC62A}"/>
              </a:ext>
            </a:extLst>
          </p:cNvPr>
          <p:cNvSpPr/>
          <p:nvPr/>
        </p:nvSpPr>
        <p:spPr>
          <a:xfrm>
            <a:off x="2894635" y="5029200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D25BDC-7788-4935-887B-8EA1480D7968}"/>
              </a:ext>
            </a:extLst>
          </p:cNvPr>
          <p:cNvCxnSpPr>
            <a:stCxn id="11" idx="7"/>
            <a:endCxn id="4" idx="2"/>
          </p:cNvCxnSpPr>
          <p:nvPr/>
        </p:nvCxnSpPr>
        <p:spPr>
          <a:xfrm flipV="1">
            <a:off x="6972159" y="5212467"/>
            <a:ext cx="180996" cy="124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D5107B-1C90-4928-95FD-9E4D6101CFA0}"/>
              </a:ext>
            </a:extLst>
          </p:cNvPr>
          <p:cNvCxnSpPr>
            <a:stCxn id="13" idx="1"/>
            <a:endCxn id="4" idx="4"/>
          </p:cNvCxnSpPr>
          <p:nvPr/>
        </p:nvCxnSpPr>
        <p:spPr>
          <a:xfrm flipH="1" flipV="1">
            <a:off x="7384649" y="5212467"/>
            <a:ext cx="349794" cy="43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2463EF3-F844-4249-9851-07CB14D513F9}"/>
              </a:ext>
            </a:extLst>
          </p:cNvPr>
          <p:cNvCxnSpPr>
            <a:stCxn id="12" idx="7"/>
            <a:endCxn id="4" idx="3"/>
          </p:cNvCxnSpPr>
          <p:nvPr/>
        </p:nvCxnSpPr>
        <p:spPr>
          <a:xfrm flipV="1">
            <a:off x="6591641" y="5212467"/>
            <a:ext cx="677261" cy="80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15BDA4-998C-454A-A142-0E16B7E86698}"/>
              </a:ext>
            </a:extLst>
          </p:cNvPr>
          <p:cNvCxnSpPr>
            <a:stCxn id="10" idx="6"/>
            <a:endCxn id="4" idx="1"/>
          </p:cNvCxnSpPr>
          <p:nvPr/>
        </p:nvCxnSpPr>
        <p:spPr>
          <a:xfrm>
            <a:off x="6390673" y="4639520"/>
            <a:ext cx="82035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ED0AAB-A51D-45D0-A205-97E26BE20034}"/>
              </a:ext>
            </a:extLst>
          </p:cNvPr>
          <p:cNvCxnSpPr>
            <a:stCxn id="6" idx="6"/>
            <a:endCxn id="16" idx="1"/>
          </p:cNvCxnSpPr>
          <p:nvPr/>
        </p:nvCxnSpPr>
        <p:spPr>
          <a:xfrm>
            <a:off x="2559935" y="5096720"/>
            <a:ext cx="392574" cy="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5A2F7FA-A14B-4164-96FB-BF65D0A28A4E}"/>
              </a:ext>
            </a:extLst>
          </p:cNvPr>
          <p:cNvCxnSpPr>
            <a:cxnSpLocks/>
            <a:stCxn id="5" idx="5"/>
            <a:endCxn id="16" idx="1"/>
          </p:cNvCxnSpPr>
          <p:nvPr/>
        </p:nvCxnSpPr>
        <p:spPr>
          <a:xfrm>
            <a:off x="2838550" y="4794671"/>
            <a:ext cx="113959" cy="3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694449E-C72E-4298-827F-5419BE2584BB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2257886" y="4642271"/>
            <a:ext cx="694623" cy="50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693318A-FF9A-4C07-A190-0769255C371E}"/>
              </a:ext>
            </a:extLst>
          </p:cNvPr>
          <p:cNvCxnSpPr>
            <a:cxnSpLocks/>
            <a:stCxn id="16" idx="4"/>
            <a:endCxn id="8" idx="2"/>
          </p:cNvCxnSpPr>
          <p:nvPr/>
        </p:nvCxnSpPr>
        <p:spPr>
          <a:xfrm>
            <a:off x="3126129" y="5260694"/>
            <a:ext cx="475527" cy="38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6241E4B-767C-4C81-89FD-2B8B58096508}"/>
              </a:ext>
            </a:extLst>
          </p:cNvPr>
          <p:cNvSpPr txBox="1"/>
          <p:nvPr/>
        </p:nvSpPr>
        <p:spPr>
          <a:xfrm flipH="1">
            <a:off x="2318676" y="4560426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7B239D-6D19-48E9-AA3C-AB406C3FD7F4}"/>
              </a:ext>
            </a:extLst>
          </p:cNvPr>
          <p:cNvSpPr txBox="1"/>
          <p:nvPr/>
        </p:nvSpPr>
        <p:spPr>
          <a:xfrm flipH="1">
            <a:off x="2838550" y="4743556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F0BE03-9648-4038-A341-6674398FA292}"/>
              </a:ext>
            </a:extLst>
          </p:cNvPr>
          <p:cNvSpPr txBox="1"/>
          <p:nvPr/>
        </p:nvSpPr>
        <p:spPr>
          <a:xfrm flipH="1">
            <a:off x="2505198" y="4993008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18F8D19-F111-43CD-95D5-8E616B0F3132}"/>
              </a:ext>
            </a:extLst>
          </p:cNvPr>
          <p:cNvSpPr txBox="1"/>
          <p:nvPr/>
        </p:nvSpPr>
        <p:spPr>
          <a:xfrm flipH="1">
            <a:off x="3234885" y="5268485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42ACE0-2A8B-4FDD-85E9-8DBFD2704BD5}"/>
              </a:ext>
            </a:extLst>
          </p:cNvPr>
          <p:cNvSpPr txBox="1"/>
          <p:nvPr/>
        </p:nvSpPr>
        <p:spPr>
          <a:xfrm flipH="1">
            <a:off x="6863839" y="5021975"/>
            <a:ext cx="19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DB5112-CA2A-4B38-97AF-A31E065909C8}"/>
              </a:ext>
            </a:extLst>
          </p:cNvPr>
          <p:cNvSpPr txBox="1"/>
          <p:nvPr/>
        </p:nvSpPr>
        <p:spPr>
          <a:xfrm flipH="1">
            <a:off x="6426655" y="4625394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85E401-8330-4DAE-9F61-13959C9672C0}"/>
              </a:ext>
            </a:extLst>
          </p:cNvPr>
          <p:cNvSpPr txBox="1"/>
          <p:nvPr/>
        </p:nvSpPr>
        <p:spPr>
          <a:xfrm flipH="1">
            <a:off x="6649055" y="5647624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E3813A-EF4D-44FD-A978-7020CDD26C4A}"/>
              </a:ext>
            </a:extLst>
          </p:cNvPr>
          <p:cNvSpPr txBox="1"/>
          <p:nvPr/>
        </p:nvSpPr>
        <p:spPr>
          <a:xfrm flipH="1">
            <a:off x="7374884" y="5212467"/>
            <a:ext cx="251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7846C-666B-4CE8-8CBD-A01F3561202D}"/>
              </a:ext>
            </a:extLst>
          </p:cNvPr>
          <p:cNvSpPr txBox="1"/>
          <p:nvPr/>
        </p:nvSpPr>
        <p:spPr>
          <a:xfrm>
            <a:off x="838200" y="3955566"/>
            <a:ext cx="637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step=3, all the uncovered clients have money of 3 </a:t>
            </a:r>
            <a:endParaRPr lang="zh-CN" altLang="en-US" dirty="0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B7B86BD-56AA-493F-8209-49B4456B3340}"/>
              </a:ext>
            </a:extLst>
          </p:cNvPr>
          <p:cNvSpPr/>
          <p:nvPr/>
        </p:nvSpPr>
        <p:spPr>
          <a:xfrm>
            <a:off x="963592" y="6382373"/>
            <a:ext cx="231494" cy="23149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5E76442-DF29-48BA-AD1A-F9A70E602793}"/>
                  </a:ext>
                </a:extLst>
              </p:cNvPr>
              <p:cNvSpPr txBox="1"/>
              <p:nvPr/>
            </p:nvSpPr>
            <p:spPr>
              <a:xfrm>
                <a:off x="1195085" y="6280372"/>
                <a:ext cx="7092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has contribution from clients: (3-2)*2+(3-1)*2=6 &gt; open cost, say 5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5E76442-DF29-48BA-AD1A-F9A70E60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5" y="6280372"/>
                <a:ext cx="7092389" cy="369332"/>
              </a:xfrm>
              <a:prstGeom prst="rect">
                <a:avLst/>
              </a:prstGeom>
              <a:blipFill>
                <a:blip r:embed="rId3"/>
                <a:stretch>
                  <a:fillRect l="-6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E21A687-5BBC-4FAA-862D-E4EDF374B5B2}"/>
              </a:ext>
            </a:extLst>
          </p:cNvPr>
          <p:cNvSpPr/>
          <p:nvPr/>
        </p:nvSpPr>
        <p:spPr>
          <a:xfrm>
            <a:off x="8174619" y="6349291"/>
            <a:ext cx="231494" cy="231494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40DD5C-0597-44C5-8A15-2302E7D7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 - orbits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907612-C87E-4EC3-8590-1D7DF2DF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610" y="1504783"/>
            <a:ext cx="5787189" cy="46721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An object </a:t>
            </a:r>
            <a:r>
              <a:rPr lang="en-US" altLang="zh-CN" i="1" dirty="0"/>
              <a:t>orbits</a:t>
            </a:r>
            <a:r>
              <a:rPr lang="en-US" altLang="zh-CN" dirty="0"/>
              <a:t> if it’s falling back down to Earth but is too fast so keeps missing.</a:t>
            </a:r>
          </a:p>
          <a:p>
            <a:r>
              <a:rPr lang="en-US" altLang="zh-CN" dirty="0"/>
              <a:t>Orbital plane</a:t>
            </a:r>
          </a:p>
          <a:p>
            <a:r>
              <a:rPr lang="en-US" altLang="zh-CN" dirty="0"/>
              <a:t>Orbital height</a:t>
            </a:r>
          </a:p>
          <a:p>
            <a:pPr lvl="1"/>
            <a:r>
              <a:rPr lang="en-US" altLang="zh-CN" dirty="0"/>
              <a:t>LEO: typically &lt; 2000 km, 2.5ms</a:t>
            </a:r>
          </a:p>
          <a:p>
            <a:pPr lvl="1"/>
            <a:r>
              <a:rPr lang="en-US" altLang="zh-CN" dirty="0" err="1"/>
              <a:t>Starlink</a:t>
            </a:r>
            <a:r>
              <a:rPr lang="en-US" altLang="zh-CN" dirty="0"/>
              <a:t>: around 500 km</a:t>
            </a:r>
          </a:p>
          <a:p>
            <a:pPr lvl="1"/>
            <a:r>
              <a:rPr lang="en-US" altLang="zh-CN" dirty="0"/>
              <a:t>MEO: around 8000 km, 70ms</a:t>
            </a:r>
          </a:p>
          <a:p>
            <a:pPr lvl="1"/>
            <a:r>
              <a:rPr lang="en-US" altLang="zh-CN" dirty="0"/>
              <a:t>GEO: 35,786 km (most conventional comm </a:t>
            </a:r>
            <a:r>
              <a:rPr lang="en-US" altLang="zh-CN" dirty="0" err="1"/>
              <a:t>sats</a:t>
            </a:r>
            <a:r>
              <a:rPr lang="en-US" altLang="zh-CN" dirty="0"/>
              <a:t>), 0.12s</a:t>
            </a:r>
          </a:p>
          <a:p>
            <a:r>
              <a:rPr lang="en-US" altLang="zh-CN" dirty="0"/>
              <a:t>Inclination,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longitude of the intersection determines an orbital plane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63F7A9-E326-458B-A8E0-CC78A946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783"/>
            <a:ext cx="4487779" cy="445357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03A2032-AE4F-4379-9268-73768DB3E8AB}"/>
              </a:ext>
            </a:extLst>
          </p:cNvPr>
          <p:cNvSpPr/>
          <p:nvPr/>
        </p:nvSpPr>
        <p:spPr>
          <a:xfrm>
            <a:off x="2519362" y="4219574"/>
            <a:ext cx="247650" cy="2476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6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B486B-62A5-6347-AF08-8E0B1839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4 – CDN replica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EC798-0092-A38B-7F55-114954BC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813"/>
            <a:ext cx="10023282" cy="30365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056A0E-A567-4C2A-8E37-541282C8AC80}"/>
              </a:ext>
            </a:extLst>
          </p:cNvPr>
          <p:cNvSpPr txBox="1"/>
          <p:nvPr/>
        </p:nvSpPr>
        <p:spPr>
          <a:xfrm>
            <a:off x="838200" y="1598090"/>
            <a:ext cx="302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Local search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F819A0-F104-4DAD-828E-92A6AC423067}"/>
              </a:ext>
            </a:extLst>
          </p:cNvPr>
          <p:cNvSpPr txBox="1"/>
          <p:nvPr/>
        </p:nvSpPr>
        <p:spPr>
          <a:xfrm>
            <a:off x="838200" y="5578895"/>
            <a:ext cx="3398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What’s more? DP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4E1250-CB13-4E4A-976C-104EF762AE40}"/>
              </a:ext>
            </a:extLst>
          </p:cNvPr>
          <p:cNvSpPr txBox="1"/>
          <p:nvPr/>
        </p:nvSpPr>
        <p:spPr>
          <a:xfrm>
            <a:off x="104171" y="6312618"/>
            <a:ext cx="4699323" cy="37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Local Search Algorithms for Facility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7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43182-926B-4270-92B7-C83072AA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7D081-C9A8-49B9-B901-FC1957C1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Advantage of DP method</a:t>
            </a:r>
          </a:p>
          <a:p>
            <a:pPr lvl="1"/>
            <a:r>
              <a:rPr lang="en-US" altLang="zh-CN" dirty="0"/>
              <a:t>Take slightly higher cost for present, but benefit the future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A5D80-B7B3-4A42-81B3-C79A75E3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2561"/>
            <a:ext cx="5243014" cy="3071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D5664-B306-4CFD-B10F-E8F9862F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33" y="2842561"/>
            <a:ext cx="5204785" cy="30444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8F916D-B633-AB18-CB66-F85B0581DCCB}"/>
              </a:ext>
            </a:extLst>
          </p:cNvPr>
          <p:cNvSpPr txBox="1"/>
          <p:nvPr/>
        </p:nvSpPr>
        <p:spPr>
          <a:xfrm>
            <a:off x="2989707" y="58870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7FB36B-A404-AE56-C81C-F753BBF477D7}"/>
              </a:ext>
            </a:extLst>
          </p:cNvPr>
          <p:cNvSpPr txBox="1"/>
          <p:nvPr/>
        </p:nvSpPr>
        <p:spPr>
          <a:xfrm>
            <a:off x="8414583" y="591368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DP</a:t>
            </a:r>
          </a:p>
        </p:txBody>
      </p:sp>
    </p:spTree>
    <p:extLst>
      <p:ext uri="{BB962C8B-B14F-4D97-AF65-F5344CB8AC3E}">
        <p14:creationId xmlns:p14="http://schemas.microsoft.com/office/powerpoint/2010/main" val="1609202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0AE2-312C-4558-9260-CE6C18EF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4 – CDN replica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9225A-A0CC-40FF-B508-D7ABA301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57363A-FFC3-4E2A-86D2-F9DECE2B1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00337"/>
              </p:ext>
            </p:extLst>
          </p:nvPr>
        </p:nvGraphicFramePr>
        <p:xfrm>
          <a:off x="744638" y="1583417"/>
          <a:ext cx="1060916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173">
                  <a:extLst>
                    <a:ext uri="{9D8B030D-6E8A-4147-A177-3AD203B41FA5}">
                      <a16:colId xmlns:a16="http://schemas.microsoft.com/office/drawing/2014/main" val="3436868924"/>
                    </a:ext>
                  </a:extLst>
                </a:gridCol>
                <a:gridCol w="2089220">
                  <a:extLst>
                    <a:ext uri="{9D8B030D-6E8A-4147-A177-3AD203B41FA5}">
                      <a16:colId xmlns:a16="http://schemas.microsoft.com/office/drawing/2014/main" val="4229842141"/>
                    </a:ext>
                  </a:extLst>
                </a:gridCol>
                <a:gridCol w="1082409">
                  <a:extLst>
                    <a:ext uri="{9D8B030D-6E8A-4147-A177-3AD203B41FA5}">
                      <a16:colId xmlns:a16="http://schemas.microsoft.com/office/drawing/2014/main" val="264696003"/>
                    </a:ext>
                  </a:extLst>
                </a:gridCol>
                <a:gridCol w="1383820">
                  <a:extLst>
                    <a:ext uri="{9D8B030D-6E8A-4147-A177-3AD203B41FA5}">
                      <a16:colId xmlns:a16="http://schemas.microsoft.com/office/drawing/2014/main" val="236019487"/>
                    </a:ext>
                  </a:extLst>
                </a:gridCol>
                <a:gridCol w="1254975">
                  <a:extLst>
                    <a:ext uri="{9D8B030D-6E8A-4147-A177-3AD203B41FA5}">
                      <a16:colId xmlns:a16="http://schemas.microsoft.com/office/drawing/2014/main" val="4228309857"/>
                    </a:ext>
                  </a:extLst>
                </a:gridCol>
                <a:gridCol w="1327855">
                  <a:extLst>
                    <a:ext uri="{9D8B030D-6E8A-4147-A177-3AD203B41FA5}">
                      <a16:colId xmlns:a16="http://schemas.microsoft.com/office/drawing/2014/main" val="3806559489"/>
                    </a:ext>
                  </a:extLst>
                </a:gridCol>
                <a:gridCol w="1327855">
                  <a:extLst>
                    <a:ext uri="{9D8B030D-6E8A-4147-A177-3AD203B41FA5}">
                      <a16:colId xmlns:a16="http://schemas.microsoft.com/office/drawing/2014/main" val="2221677480"/>
                    </a:ext>
                  </a:extLst>
                </a:gridCol>
                <a:gridCol w="1327855">
                  <a:extLst>
                    <a:ext uri="{9D8B030D-6E8A-4147-A177-3AD203B41FA5}">
                      <a16:colId xmlns:a16="http://schemas.microsoft.com/office/drawing/2014/main" val="662546007"/>
                    </a:ext>
                  </a:extLst>
                </a:gridCol>
              </a:tblGrid>
              <a:tr h="574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r>
                        <a:rPr lang="en-US" dirty="0"/>
                        <a:t>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6969"/>
                  </a:ext>
                </a:extLst>
              </a:tr>
              <a:tr h="328083">
                <a:tc rowSpan="6"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mawi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64598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 dual 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15152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192752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LSDP-</a:t>
                      </a:r>
                      <a:r>
                        <a:rPr lang="en-US" dirty="0" err="1"/>
                        <a:t>hzy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76915.62s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44374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addDel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83778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LS-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exhuastive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9704"/>
                  </a:ext>
                </a:extLst>
              </a:tr>
              <a:tr h="328083">
                <a:tc rowSpan="6">
                  <a:txBody>
                    <a:bodyPr/>
                    <a:lstStyle/>
                    <a:p>
                      <a:r>
                        <a:rPr lang="en-US" dirty="0"/>
                        <a:t>wiki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89031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 dual 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132.23s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28109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84018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LSDP-</a:t>
                      </a:r>
                      <a:r>
                        <a:rPr lang="en-US" dirty="0" err="1"/>
                        <a:t>hzy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3986.57s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77133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LS-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addDel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  <a:r>
                        <a:rPr lang="en-US" altLang="zh-CN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38369"/>
                  </a:ext>
                </a:extLst>
              </a:tr>
              <a:tr h="3280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LS-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exhuastive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0416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50B34BB-1F0F-B38D-62A3-7B9315A3D370}"/>
              </a:ext>
            </a:extLst>
          </p:cNvPr>
          <p:cNvSpPr/>
          <p:nvPr/>
        </p:nvSpPr>
        <p:spPr>
          <a:xfrm>
            <a:off x="1600601" y="3301465"/>
            <a:ext cx="9615638" cy="375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EA88C4-F176-BCD6-D565-9C0BADFBD426}"/>
              </a:ext>
            </a:extLst>
          </p:cNvPr>
          <p:cNvSpPr/>
          <p:nvPr/>
        </p:nvSpPr>
        <p:spPr>
          <a:xfrm>
            <a:off x="1600601" y="5484795"/>
            <a:ext cx="9615638" cy="375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5CC2F1-6FF7-AF6C-BBC4-552F785B1F16}"/>
              </a:ext>
            </a:extLst>
          </p:cNvPr>
          <p:cNvSpPr txBox="1"/>
          <p:nvPr/>
        </p:nvSpPr>
        <p:spPr>
          <a:xfrm>
            <a:off x="4172151" y="3077964"/>
            <a:ext cx="384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35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1C5AC-61D1-4F3F-981B-21DE810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Good news!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E1420-4633-459C-B905-E0E91B5F6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GEO signal path: around 36,000 km</a:t>
                </a:r>
              </a:p>
              <a:p>
                <a:pPr lvl="1"/>
                <a:r>
                  <a:rPr lang="en-US" altLang="zh-CN" dirty="0"/>
                  <a:t>LEO signal path: say around 1000 km?</a:t>
                </a:r>
              </a:p>
              <a:p>
                <a:pPr lvl="1"/>
                <a:r>
                  <a:rPr lang="en-US" altLang="zh-CN" dirty="0"/>
                  <a:t>=&gt; LEO received power is larger than GEO by a factor of 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≈1,300.</a:t>
                </a:r>
              </a:p>
              <a:p>
                <a:r>
                  <a:rPr lang="en-US" altLang="zh-CN" dirty="0"/>
                  <a:t>GEO and MEO orbital height put much of the globe in view</a:t>
                </a:r>
              </a:p>
              <a:p>
                <a:pPr lvl="1"/>
                <a:r>
                  <a:rPr lang="en-US" altLang="zh-CN" dirty="0"/>
                  <a:t>Bad for frequency re-use!</a:t>
                </a:r>
              </a:p>
              <a:p>
                <a:r>
                  <a:rPr lang="en-US" altLang="zh-CN" dirty="0"/>
                  <a:t>LEO satellites only see a small part of the Earth’s surface</a:t>
                </a:r>
              </a:p>
              <a:p>
                <a:pPr lvl="1"/>
                <a:r>
                  <a:rPr lang="en-US" altLang="zh-CN" dirty="0"/>
                  <a:t>Good for frequency re-use!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3E1420-4633-459C-B905-E0E91B5F6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90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B0C64-6B8E-4459-A970-4F2E2473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downside of LEO orbits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8CA5D-A26E-4DA9-BAF1-84612648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LEO sat rises, passes over a ground station and sets on the horizon within minutes</a:t>
            </a:r>
          </a:p>
          <a:p>
            <a:pPr lvl="1"/>
            <a:r>
              <a:rPr lang="en-US" altLang="zh-CN" dirty="0"/>
              <a:t>Usually, won’t return for many hours to same location</a:t>
            </a:r>
          </a:p>
          <a:p>
            <a:pPr lvl="1"/>
            <a:r>
              <a:rPr lang="en-US" altLang="zh-CN" dirty="0"/>
              <a:t>Need many satellites for 24/7 coverage</a:t>
            </a:r>
          </a:p>
          <a:p>
            <a:endParaRPr lang="en-US" altLang="zh-CN" dirty="0"/>
          </a:p>
          <a:p>
            <a:r>
              <a:rPr lang="en-US" altLang="zh-CN" dirty="0"/>
              <a:t>MEO: overhead for hours</a:t>
            </a:r>
          </a:p>
          <a:p>
            <a:endParaRPr lang="en-US" altLang="zh-CN" dirty="0"/>
          </a:p>
          <a:p>
            <a:r>
              <a:rPr lang="en-US" altLang="zh-CN" dirty="0"/>
              <a:t>GEO: always there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7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3F59-457A-4705-9989-6473D63C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Forwarding and routing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AF9C7-6693-4587-B62F-452D0AE9C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Bent pipe model: Internet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gateway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satellite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terminal</a:t>
                </a:r>
              </a:p>
              <a:p>
                <a:pPr lvl="1"/>
                <a:r>
                  <a:rPr lang="en-US" altLang="zh-CN" dirty="0"/>
                  <a:t>Standard for GEO and MEO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AF9C7-6693-4587-B62F-452D0AE9C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26CA171-100C-4D3D-ABAE-C0E6133AB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42" y="2633860"/>
            <a:ext cx="869517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8C42-635E-4157-BD29-7D28AA18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Bent pipe in LEO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5626B-20C9-481F-B17F-765EBF0F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823"/>
            <a:ext cx="12189629" cy="49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8C42-635E-4157-BD29-7D28AA18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Bent pipe in LEO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64A6BD-795E-4E5A-9AD3-2F81A7976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/>
          <a:stretch/>
        </p:blipFill>
        <p:spPr>
          <a:xfrm>
            <a:off x="0" y="1944547"/>
            <a:ext cx="12192000" cy="49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98C42-635E-4157-BD29-7D28AA18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Beyond bent pipe: inter-satellite links (ISLs)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B7846-9655-4A84-B5E8-E00F139DC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"/>
          <a:stretch/>
        </p:blipFill>
        <p:spPr>
          <a:xfrm>
            <a:off x="-1" y="2372810"/>
            <a:ext cx="12185687" cy="46009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391923-5956-4DC3-B30E-2371D2019AF7}"/>
              </a:ext>
            </a:extLst>
          </p:cNvPr>
          <p:cNvSpPr txBox="1"/>
          <p:nvPr/>
        </p:nvSpPr>
        <p:spPr>
          <a:xfrm>
            <a:off x="5984112" y="2003478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Handover!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774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2902</Words>
  <Application>Microsoft Office PowerPoint</Application>
  <PresentationFormat>Widescreen</PresentationFormat>
  <Paragraphs>431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neue-haas-unica</vt:lpstr>
      <vt:lpstr>Arial</vt:lpstr>
      <vt:lpstr>Cambria Math</vt:lpstr>
      <vt:lpstr>Tw Cen MT</vt:lpstr>
      <vt:lpstr>Office 主题​​</vt:lpstr>
      <vt:lpstr>LEO Applications</vt:lpstr>
      <vt:lpstr>Outline</vt:lpstr>
      <vt:lpstr>Basics - orbits</vt:lpstr>
      <vt:lpstr>Good news!</vt:lpstr>
      <vt:lpstr>The downside of LEO orbits</vt:lpstr>
      <vt:lpstr>Forwarding and routing</vt:lpstr>
      <vt:lpstr>Bent pipe in LEO</vt:lpstr>
      <vt:lpstr>Bent pipe in LEO</vt:lpstr>
      <vt:lpstr>Beyond bent pipe: inter-satellite links (ISLs)</vt:lpstr>
      <vt:lpstr>ISLs</vt:lpstr>
      <vt:lpstr>Application 1 – Earth observation</vt:lpstr>
      <vt:lpstr>Application 1 – Earth observation</vt:lpstr>
      <vt:lpstr>Application 1 – Earth observation</vt:lpstr>
      <vt:lpstr>Application 2 – traditional handover</vt:lpstr>
      <vt:lpstr>Application 2 – traditional handover</vt:lpstr>
      <vt:lpstr>Application 2 – traditional handover</vt:lpstr>
      <vt:lpstr>Application 2 – traditional handover</vt:lpstr>
      <vt:lpstr>Application 2 – traditional handover</vt:lpstr>
      <vt:lpstr>Application 3 – RL handover strategy</vt:lpstr>
      <vt:lpstr>Application 3 – RL handover strategy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Application 4 – CDN replica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Terahertz sensing and communication</dc:title>
  <dc:creator>Wong Ming</dc:creator>
  <cp:lastModifiedBy>Yi Xu</cp:lastModifiedBy>
  <cp:revision>6</cp:revision>
  <dcterms:created xsi:type="dcterms:W3CDTF">2022-09-13T03:05:05Z</dcterms:created>
  <dcterms:modified xsi:type="dcterms:W3CDTF">2022-12-29T12:02:52Z</dcterms:modified>
</cp:coreProperties>
</file>