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9066-7043-484B-8146-6480B0113862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3B19-CBB7-4F25-8483-30B82925D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48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9066-7043-484B-8146-6480B0113862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3B19-CBB7-4F25-8483-30B82925D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31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9066-7043-484B-8146-6480B0113862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3B19-CBB7-4F25-8483-30B82925D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03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9066-7043-484B-8146-6480B0113862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3B19-CBB7-4F25-8483-30B82925D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0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9066-7043-484B-8146-6480B0113862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3B19-CBB7-4F25-8483-30B82925D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46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9066-7043-484B-8146-6480B0113862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3B19-CBB7-4F25-8483-30B82925D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27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9066-7043-484B-8146-6480B0113862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3B19-CBB7-4F25-8483-30B82925D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212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9066-7043-484B-8146-6480B0113862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3B19-CBB7-4F25-8483-30B82925D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72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9066-7043-484B-8146-6480B0113862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3B19-CBB7-4F25-8483-30B82925D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26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9066-7043-484B-8146-6480B0113862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3B19-CBB7-4F25-8483-30B82925D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64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9066-7043-484B-8146-6480B0113862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3B19-CBB7-4F25-8483-30B82925D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8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A9066-7043-484B-8146-6480B0113862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C3B19-CBB7-4F25-8483-30B82925D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197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543591" y="1348360"/>
            <a:ext cx="2851508" cy="281348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8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王</a:t>
            </a:r>
            <a:endParaRPr lang="en-US" sz="13800" b="1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4784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微软雅黑</vt:lpstr>
      <vt:lpstr>Arial</vt:lpstr>
      <vt:lpstr>Calibri</vt:lpstr>
      <vt:lpstr>Calibri Light</vt:lpstr>
      <vt:lpstr>Office Theme</vt:lpstr>
      <vt:lpstr>PowerPoint Presentation</vt:lpstr>
    </vt:vector>
  </TitlesOfParts>
  <Company>University of Michigan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Yiyang</dc:creator>
  <cp:lastModifiedBy>Wang, Yiyang</cp:lastModifiedBy>
  <cp:revision>2</cp:revision>
  <dcterms:created xsi:type="dcterms:W3CDTF">2021-10-12T16:49:45Z</dcterms:created>
  <dcterms:modified xsi:type="dcterms:W3CDTF">2021-10-12T17:40:28Z</dcterms:modified>
</cp:coreProperties>
</file>