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4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3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63040" y="1463772"/>
            <a:ext cx="2112264" cy="2084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US" sz="16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YW</a:t>
            </a:r>
            <a:endParaRPr lang="en-US" sz="16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78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Yiyang</dc:creator>
  <cp:lastModifiedBy>Wang, Yiyang</cp:lastModifiedBy>
  <cp:revision>1</cp:revision>
  <dcterms:created xsi:type="dcterms:W3CDTF">2021-10-12T16:49:45Z</dcterms:created>
  <dcterms:modified xsi:type="dcterms:W3CDTF">2021-10-12T16:56:33Z</dcterms:modified>
</cp:coreProperties>
</file>