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8" r:id="rId8"/>
    <p:sldId id="271" r:id="rId9"/>
    <p:sldId id="270" r:id="rId10"/>
    <p:sldId id="269" r:id="rId11"/>
    <p:sldId id="266" r:id="rId12"/>
    <p:sldId id="267" r:id="rId13"/>
    <p:sldId id="2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 autoAdjust="0"/>
    <p:restoredTop sz="94660"/>
  </p:normalViewPr>
  <p:slideViewPr>
    <p:cSldViewPr snapToGrid="0">
      <p:cViewPr>
        <p:scale>
          <a:sx n="50" d="100"/>
          <a:sy n="50" d="100"/>
        </p:scale>
        <p:origin x="-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B3D9-9153-4BB0-859E-58F5F28CF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94A4-9826-4188-84E2-E172FD64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9DCC-ACA5-4AE1-BE56-C2063DC3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0160-AD79-4D5E-880F-D830AC51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3382-42F6-4411-A39A-7E797885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92D-580B-4AF4-B53E-87578B64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DE197-3477-4490-96DF-05956B858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628E-7830-42E2-8394-E0027787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7C71-DBA3-4159-A66A-6B7CA32C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2A9C-C08B-474E-B5B5-9A64871A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145B-4FE3-4BCB-8A74-D465C721D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45B47-6811-4064-A6CB-D28ED3C4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C4C8-6911-457A-BF75-296855A8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AF4D-5F77-4678-BAE8-7EC70BE0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8E2B-BCE5-4972-B713-19EAA1D0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C7DE-F9F7-45B4-A44C-8BA0C14A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3478-D0AC-478F-84B2-E05FE2DCE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B02A-B1F0-4FFB-97C7-62F3BE99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1B7F5-6A83-4D5F-8967-4BBD6A69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3F99-912F-4498-BEA1-FAAE9CF7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A60A-5518-4879-9519-DD57AA74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A737A-7F5B-4749-9BD6-B8F621C0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5F63-84FB-4DD2-A509-D5C6E539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0305-8BD4-4290-A48E-4E5D569A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079D-4923-4D5B-A67A-60749871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D039-9A08-4622-8D23-FA5F66C2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F417-9A03-495D-B62F-75911C340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27F53-9619-4617-AB51-51E17A15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79971-2EFB-4A77-977E-F188E25D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5DEA-A67F-4C40-A936-583D525F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1A96-C5AD-4245-B3AC-BDFFC925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8FE4-29DD-4053-AC53-770EAA29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136F7-4E10-4E66-BF5D-75329DEF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349B1-8A0E-46CF-850C-13322522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7EEBF-556E-4235-808B-F9FFCD31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D0EB7-56B6-4B8C-99A7-FDBE94A6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08F56-2106-472A-BF4C-96497E65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7D6AC-A899-45F7-9E89-3D09FC74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6F952-9D23-4F10-80DF-D36AD0A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12D-7C40-4B4F-9277-6781EABD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95F2-D7E1-493F-B31C-3CB7EF57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86768-5850-463C-A4DA-B5658BEE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D2DEB-26DA-4210-B2A6-87D3D360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E8271-95C9-40B9-9480-FB9632F3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8F6A6-000C-495D-BA43-A3C9111C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A375-B4ED-438D-9D3D-102CE23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0339-D23A-4013-A3AC-6D120705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0890-0494-4C1F-8B01-BD36023D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DBA5-8BD7-4D70-BB0B-E04152BE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62BD-E4D0-48D3-A499-529526E9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3825-BDCF-4F93-9576-4B411E65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C3458-DC05-452B-B3FF-FE6F4A5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98C7-10D8-4540-8984-27007D7C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63716-31D0-4294-BB3F-CBE179AC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155A-CCAD-4AAC-9440-CA34070BB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E180-52EF-409F-9123-EE0AFFE4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700A6-21E2-46DB-9349-ED73AD21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A12C-F050-4AFF-8C5B-C66F1AC3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1553D-B661-465B-B7DB-B8D25435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F062-2D4F-4BB0-84E5-2056D9515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EC0B-F988-4E2B-B1E3-B7FCE4EC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BFF-3F3E-4E0B-BCF9-7EDB87170291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2C5E-2A4D-44B7-B403-182148FF6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7A00-A6E0-4E6C-9207-0D1E753E9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E967-3844-4462-B2BB-3C6C4B2A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80A9-66D7-423D-AE3D-ECC5CFCF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2010" y="1396289"/>
            <a:ext cx="5587590" cy="13278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 for Airbnb: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Prices in NYC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45E1D-F4E1-41E5-954C-B0FBB6C5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0" y="286808"/>
            <a:ext cx="4011477" cy="481859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E74C3F9-D35E-4DF0-BAA0-FA92BEED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010" y="289103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Emily Cain</a:t>
            </a:r>
            <a:br>
              <a:rPr lang="en-US" dirty="0"/>
            </a:br>
            <a:r>
              <a:rPr lang="en-US" dirty="0"/>
              <a:t>Hanna Casperson</a:t>
            </a:r>
            <a:br>
              <a:rPr lang="en-US" dirty="0"/>
            </a:br>
            <a:r>
              <a:rPr lang="en-US" dirty="0"/>
              <a:t>Marius </a:t>
            </a:r>
            <a:r>
              <a:rPr lang="en-US" dirty="0" err="1"/>
              <a:t>Goffart</a:t>
            </a:r>
            <a:br>
              <a:rPr lang="en-US" dirty="0"/>
            </a:br>
            <a:r>
              <a:rPr lang="en-US" dirty="0"/>
              <a:t>Connie Kang</a:t>
            </a:r>
            <a:br>
              <a:rPr lang="en-US" dirty="0"/>
            </a:br>
            <a:r>
              <a:rPr lang="en-US" dirty="0"/>
              <a:t>Lennart </a:t>
            </a:r>
            <a:r>
              <a:rPr lang="en-US" dirty="0" err="1"/>
              <a:t>Rathje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414</a:t>
            </a:r>
            <a:br>
              <a:rPr lang="en-US" dirty="0"/>
            </a:br>
            <a:r>
              <a:rPr lang="en-US" dirty="0"/>
              <a:t>December 11, 2018</a:t>
            </a:r>
          </a:p>
        </p:txBody>
      </p:sp>
    </p:spTree>
    <p:extLst>
      <p:ext uri="{BB962C8B-B14F-4D97-AF65-F5344CB8AC3E}">
        <p14:creationId xmlns:p14="http://schemas.microsoft.com/office/powerpoint/2010/main" val="130955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4E2C-00F3-45CC-BC1B-388279DF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D394-7365-41CD-87CA-D1584F2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11380-92E9-43E8-A69D-67C0D143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B795-10B3-44EC-BF82-5D3F2E13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Key Results of Predictive Modeling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837-F48E-4014-B8DA-2B6ECBBF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Factors that most significantly impact price:</a:t>
            </a:r>
          </a:p>
          <a:p>
            <a:pPr lvl="1"/>
            <a:r>
              <a:rPr lang="en-US" sz="2800" dirty="0"/>
              <a:t>Room type</a:t>
            </a:r>
          </a:p>
          <a:p>
            <a:pPr lvl="1"/>
            <a:r>
              <a:rPr lang="en-US" sz="2800" dirty="0"/>
              <a:t>Number of bedrooms</a:t>
            </a:r>
          </a:p>
          <a:p>
            <a:r>
              <a:rPr lang="en-US" sz="3200" dirty="0"/>
              <a:t>Factors that do NOT significantly affect price:</a:t>
            </a:r>
          </a:p>
          <a:p>
            <a:pPr lvl="1"/>
            <a:r>
              <a:rPr lang="en-US" sz="2800" dirty="0"/>
              <a:t>Length of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4B0E46-B8A0-4822-BFD8-1E9681C8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B795-10B3-44EC-BF82-5D3F2E13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Concluding Recommendations for Airbnb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837-F48E-4014-B8DA-2B6ECBBF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sz="3200" dirty="0"/>
              <a:t>Next steps:</a:t>
            </a:r>
          </a:p>
          <a:p>
            <a:pPr lvl="1"/>
            <a:r>
              <a:rPr lang="en-US" sz="2800" dirty="0"/>
              <a:t>Use coordinates to calculate distances to major tourist destinations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4B0E46-B8A0-4822-BFD8-1E9681C8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80A9-66D7-423D-AE3D-ECC5CFCF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922" y="2128572"/>
            <a:ext cx="5006336" cy="2271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dirty="0"/>
              <a:t>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uestions?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45E1D-F4E1-41E5-954C-B0FBB6C53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40" y="286808"/>
            <a:ext cx="4011477" cy="48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3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B6DF-69B2-470C-8A05-6BB07769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Agenda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99941-D564-4ABC-B196-4F7DF5677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EA4F9B-2E2D-400C-ABFC-034E320CDE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Background and Objective</a:t>
            </a:r>
          </a:p>
          <a:p>
            <a:r>
              <a:rPr lang="en-US" sz="3200" dirty="0"/>
              <a:t>Data Exploration and Visualization</a:t>
            </a:r>
          </a:p>
          <a:p>
            <a:r>
              <a:rPr lang="en-US" sz="3200" dirty="0"/>
              <a:t>Key Findings of Predictive Modeling</a:t>
            </a:r>
          </a:p>
          <a:p>
            <a:r>
              <a:rPr lang="en-US" sz="3200" dirty="0"/>
              <a:t>Concluding Recommendations for Airbnb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7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B795-10B3-44EC-BF82-5D3F2E13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Background of Data Received from Client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837-F48E-4014-B8DA-2B6ECBBF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Provided Airbnb listing data in 6 major cities</a:t>
            </a:r>
          </a:p>
          <a:p>
            <a:r>
              <a:rPr lang="en-US" sz="3200" dirty="0"/>
              <a:t>Separated into train (75k+) and test (25k+) datasets</a:t>
            </a:r>
          </a:p>
          <a:p>
            <a:r>
              <a:rPr lang="en-US" sz="3200" dirty="0"/>
              <a:t>Given 29 variables including, but not limited to:</a:t>
            </a:r>
          </a:p>
          <a:p>
            <a:pPr lvl="1"/>
            <a:r>
              <a:rPr lang="en-US" sz="2800" dirty="0"/>
              <a:t>Location info – city, zip code, coordinates</a:t>
            </a:r>
          </a:p>
          <a:p>
            <a:pPr lvl="1"/>
            <a:r>
              <a:rPr lang="en-US" sz="2800" dirty="0"/>
              <a:t>Offering info – nightly price, amenities, descriptions, # bed/bath</a:t>
            </a:r>
          </a:p>
          <a:p>
            <a:pPr lvl="1"/>
            <a:r>
              <a:rPr lang="en-US" sz="2800" dirty="0"/>
              <a:t>Host info – response rate, identity verification</a:t>
            </a:r>
          </a:p>
          <a:p>
            <a:endParaRPr lang="en-US" sz="3200" dirty="0"/>
          </a:p>
          <a:p>
            <a:pPr lvl="1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4B0E46-B8A0-4822-BFD8-1E9681C8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B6DF-69B2-470C-8A05-6BB07769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Overall Question(s)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99941-D564-4ABC-B196-4F7DF5677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AE7E2A-30C1-4D66-B036-6AD99A321EC6}"/>
              </a:ext>
            </a:extLst>
          </p:cNvPr>
          <p:cNvSpPr txBox="1">
            <a:spLocks/>
          </p:cNvSpPr>
          <p:nvPr/>
        </p:nvSpPr>
        <p:spPr>
          <a:xfrm>
            <a:off x="407921" y="1690688"/>
            <a:ext cx="11612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4800" dirty="0"/>
          </a:p>
          <a:p>
            <a:pPr marL="457200" lvl="1" indent="0">
              <a:buNone/>
            </a:pPr>
            <a:r>
              <a:rPr lang="en-US" sz="4400" b="1" i="1" dirty="0"/>
              <a:t>What factors are the most important in predicting the price of an Airbnb in Manhattan, and how accurately can we do so?</a:t>
            </a:r>
          </a:p>
        </p:txBody>
      </p:sp>
    </p:spTree>
    <p:extLst>
      <p:ext uri="{BB962C8B-B14F-4D97-AF65-F5344CB8AC3E}">
        <p14:creationId xmlns:p14="http://schemas.microsoft.com/office/powerpoint/2010/main" val="110403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D3F-6E65-40F8-9F0B-DA851650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Necessary 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522D-106E-476A-B725-A41AA247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Converting variables to necessary, most usable classes</a:t>
            </a:r>
          </a:p>
          <a:p>
            <a:r>
              <a:rPr lang="en-US" sz="3200" dirty="0"/>
              <a:t>Deleting unnecessary variables</a:t>
            </a:r>
          </a:p>
          <a:p>
            <a:r>
              <a:rPr lang="en-US" sz="3200" dirty="0"/>
              <a:t>Adding the following new variables:</a:t>
            </a:r>
          </a:p>
          <a:p>
            <a:pPr lvl="1"/>
            <a:r>
              <a:rPr lang="en-US" sz="2800" dirty="0"/>
              <a:t>Nightly price rate</a:t>
            </a:r>
          </a:p>
          <a:p>
            <a:pPr lvl="1"/>
            <a:r>
              <a:rPr lang="en-US" sz="2800" dirty="0"/>
              <a:t>Days since last review</a:t>
            </a:r>
          </a:p>
          <a:p>
            <a:pPr lvl="1"/>
            <a:r>
              <a:rPr lang="en-US" sz="2800" dirty="0"/>
              <a:t>Days of host experience</a:t>
            </a:r>
          </a:p>
          <a:p>
            <a:r>
              <a:rPr lang="en-US" sz="3200" dirty="0"/>
              <a:t>Separating, extracting, and recoding major amenities</a:t>
            </a:r>
            <a:br>
              <a:rPr lang="en-US" sz="3200" dirty="0"/>
            </a:br>
            <a:r>
              <a:rPr lang="en-US" sz="3200" dirty="0"/>
              <a:t>into dummy variables</a:t>
            </a:r>
          </a:p>
          <a:p>
            <a:r>
              <a:rPr lang="en-US" sz="3200" dirty="0"/>
              <a:t>Classifying “description” by length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647DA8-CA32-4332-AE43-86976D4B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9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4E2C-00F3-45CC-BC1B-388279DF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D394-7365-41CD-87CA-D1584F2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11380-92E9-43E8-A69D-67C0D143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4E2C-00F3-45CC-BC1B-388279DF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D394-7365-41CD-87CA-D1584F2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11380-92E9-43E8-A69D-67C0D143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4E2C-00F3-45CC-BC1B-388279DF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D394-7365-41CD-87CA-D1584F2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11380-92E9-43E8-A69D-67C0D143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7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4E2C-00F3-45CC-BC1B-388279DF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D394-7365-41CD-87CA-D1584F2D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A11380-92E9-43E8-A69D-67C0D143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943" y="4421742"/>
            <a:ext cx="1851158" cy="2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2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209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Analysis for Airbnb: Predicting Prices in NYC </vt:lpstr>
      <vt:lpstr>Agenda</vt:lpstr>
      <vt:lpstr>Background of Data Received from Client</vt:lpstr>
      <vt:lpstr>The Overall Question(s)</vt:lpstr>
      <vt:lpstr>Necessary Data Cleaning and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Results of Predictive Modeling</vt:lpstr>
      <vt:lpstr>Concluding Recommendations for Airbnb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Airbnb: Predicting Prices in NYC</dc:title>
  <dc:creator>Hanna Casperson</dc:creator>
  <cp:lastModifiedBy>Hanna Casperson</cp:lastModifiedBy>
  <cp:revision>21</cp:revision>
  <dcterms:created xsi:type="dcterms:W3CDTF">2018-12-10T01:12:08Z</dcterms:created>
  <dcterms:modified xsi:type="dcterms:W3CDTF">2018-12-10T16:48:55Z</dcterms:modified>
</cp:coreProperties>
</file>