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67" r:id="rId2"/>
    <p:sldId id="601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scaleToFitPaper="1" frameSlides="1"/>
  <p:clrMru>
    <a:srgbClr val="FFB74E"/>
    <a:srgbClr val="FFFD78"/>
    <a:srgbClr val="66FF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 autoAdjust="0"/>
    <p:restoredTop sz="95198" autoAdjust="0"/>
  </p:normalViewPr>
  <p:slideViewPr>
    <p:cSldViewPr snapToGrid="0">
      <p:cViewPr varScale="1">
        <p:scale>
          <a:sx n="108" d="100"/>
          <a:sy n="108" d="100"/>
        </p:scale>
        <p:origin x="18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96311-C228-E841-B8FD-1A51CEDAA9CF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67037-3B03-1448-8D2F-6345E40C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72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66C65B-7F8B-BB40-8942-B94A3DAAF04D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97227A-B487-894C-A13D-81C19BA4E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1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EA73-2A74-424B-B731-49266D4D5FC3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A233F-A10D-F140-979A-DB30AB1C7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704FF-E670-8F46-8407-591811A1F49A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F4344-8C41-CA49-BF8A-68FA19A57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3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6AF4-BD90-2B48-85C1-AB26F7370A2E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B4D0B-4136-4942-994B-B2AB75FFB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9FC2-F321-3A4D-8C00-B4A777DBBE67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C02F3-226A-3E4D-87CD-728334C7C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25A0-54A4-2A4D-9E84-E76C4857F83D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BEA5E-ED65-E146-88D6-AF079B34E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9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70E58-B5BE-464A-A2C9-A65A35A1FA22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2D4C6-BAC5-A64C-9015-04DB1B83D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43DC9-5A44-A240-B178-6C7C9FDE5B35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6570A-78B6-BE4D-A177-F69760C5A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8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64ADA-986D-744E-9DF6-983E8D2925A3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6F097-3D97-9F42-A757-717394328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1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ED5C5-DB2D-A749-B278-F6618A9F3DC6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40172-949B-6843-9DF0-13E844A11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4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39AFB-7F64-B846-A2CC-F54DCC34D040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50F90-DF50-8941-8E67-1004C9DD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7EC35-CCD6-6A43-83DE-BB1EF238E5C4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22324-E14F-AC43-AF48-BDF3DD70F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8D3536-E1EC-2E48-BE60-A7A21BC7871E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F58CF8C-09C9-7241-987D-F84B7F8A5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06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5400" b="0" dirty="0">
                <a:solidFill>
                  <a:srgbClr val="FFB74E"/>
                </a:solidFill>
                <a:latin typeface="Gill Sans" charset="0"/>
                <a:ea typeface="Gill Sans" charset="0"/>
                <a:cs typeface="Gill Sans" charset="0"/>
              </a:rPr>
              <a:t>ASSIGNMENT</a:t>
            </a:r>
            <a:br>
              <a:rPr lang="en-US" sz="2800" b="1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Before next week’s lecture</a:t>
            </a:r>
            <a:r>
              <a:rPr lang="is-IS" sz="2800" b="0" dirty="0">
                <a:latin typeface="Gill Sans" charset="0"/>
                <a:ea typeface="Gill Sans" charset="0"/>
                <a:cs typeface="Gill Sans" charset="0"/>
              </a:rPr>
              <a:t>...</a:t>
            </a:r>
            <a:br>
              <a:rPr lang="is-IS" sz="2800" b="0" dirty="0">
                <a:latin typeface="Gill Sans" charset="0"/>
                <a:ea typeface="Gill Sans" charset="0"/>
                <a:cs typeface="Gill Sans" charset="0"/>
              </a:rPr>
            </a:br>
            <a:endParaRPr lang="en-US" sz="2400" b="0" baseline="300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BA9FC-9CB8-D012-EB56-371CE86D313E}"/>
              </a:ext>
            </a:extLst>
          </p:cNvPr>
          <p:cNvSpPr txBox="1"/>
          <p:nvPr/>
        </p:nvSpPr>
        <p:spPr>
          <a:xfrm>
            <a:off x="1074717" y="1751426"/>
            <a:ext cx="678674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is-I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Come up with an initial idea for a model you could build for your final project.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endParaRPr lang="is-IS" sz="2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is-I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Find and read an academic paper on ABM related to your model idea.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endParaRPr lang="is-IS" sz="22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is-I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Post the paper on Slack, along with a one sentence description of what it is about.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endParaRPr lang="is-IS" sz="2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is-I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Bring a copy (paper or electronic) along to next week’s lecture with some notes on your thoughts about it.</a:t>
            </a:r>
            <a:endParaRPr lang="is-IS" sz="22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endParaRPr lang="is-IS" sz="22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is-IS" sz="2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 prepared to talk about your topic idea and your chosen article.</a:t>
            </a:r>
            <a:endParaRPr lang="en-US" sz="2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0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1880"/>
            <a:ext cx="9144000" cy="1143000"/>
          </a:xfrm>
        </p:spPr>
        <p:txBody>
          <a:bodyPr/>
          <a:lstStyle/>
          <a:p>
            <a:r>
              <a:rPr lang="en-GB" sz="3200" b="0" dirty="0">
                <a:solidFill>
                  <a:srgbClr val="FFB74E"/>
                </a:solidFill>
                <a:latin typeface="Gill Sans MT" panose="020B0502020104020203" pitchFamily="34" charset="77"/>
              </a:rPr>
              <a:t>Things to consider when reading your paper…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962" y="1410194"/>
            <a:ext cx="7404265" cy="5049983"/>
          </a:xfrm>
        </p:spPr>
        <p:txBody>
          <a:bodyPr/>
          <a:lstStyle/>
          <a:p>
            <a:pPr marL="457200" marR="0" lvl="0" indent="-457200" algn="just" defTabSz="914400" eaLnBrk="1" fontAlgn="auto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lang="en-GB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77"/>
              </a:rPr>
              <a:t>Why was this model built? </a:t>
            </a:r>
          </a:p>
          <a:p>
            <a:pPr marL="457200" marR="0" lvl="0" indent="-457200" algn="just" defTabSz="914400" eaLnBrk="1" fontAlgn="auto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lang="en-GB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77"/>
              </a:rPr>
              <a:t>What question was it looking to solve?</a:t>
            </a:r>
          </a:p>
          <a:p>
            <a:pPr marL="457200" marR="0" lvl="0" indent="-457200" algn="just" defTabSz="914400" eaLnBrk="1" fontAlgn="auto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lang="en-GB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77"/>
              </a:rPr>
              <a:t>What are the different kinds of agents, and how do they interact with one another?</a:t>
            </a:r>
          </a:p>
          <a:p>
            <a:pPr marL="457200" marR="0" lvl="0" indent="-457200" algn="just" defTabSz="914400" eaLnBrk="1" fontAlgn="auto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lang="en-GB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77"/>
              </a:rPr>
              <a:t>What is the environment, and how do agents interact with it?</a:t>
            </a:r>
          </a:p>
          <a:p>
            <a:pPr marL="457200" marR="0" lvl="0" indent="-457200" algn="just" defTabSz="914400" eaLnBrk="1" fontAlgn="auto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lang="en-GB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77"/>
              </a:rPr>
              <a:t>What metrics do the authors use to measure the behaviour/performance of the system?</a:t>
            </a:r>
          </a:p>
          <a:p>
            <a:pPr marL="457200" marR="0" lvl="0" indent="-457200" algn="just" defTabSz="914400" eaLnBrk="1" fontAlgn="auto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lang="en-GB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77"/>
              </a:rPr>
              <a:t>Do the authors attempt to validate their model? How?</a:t>
            </a:r>
          </a:p>
          <a:p>
            <a:pPr marL="457200" marR="0" lvl="0" indent="-457200" algn="just" defTabSz="914400" eaLnBrk="1" fontAlgn="auto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lang="en-GB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77"/>
              </a:rPr>
              <a:t>What conclusions did the authors draw from the results of running the model?</a:t>
            </a:r>
          </a:p>
        </p:txBody>
      </p:sp>
    </p:spTree>
    <p:extLst>
      <p:ext uri="{BB962C8B-B14F-4D97-AF65-F5344CB8AC3E}">
        <p14:creationId xmlns:p14="http://schemas.microsoft.com/office/powerpoint/2010/main" val="172091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19435</TotalTime>
  <Words>185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Gill Sans</vt:lpstr>
      <vt:lpstr>Gill Sans MT</vt:lpstr>
      <vt:lpstr>Helvetica</vt:lpstr>
      <vt:lpstr>Office Theme</vt:lpstr>
      <vt:lpstr>ASSIGNMENT Before next week’s lecture... </vt:lpstr>
      <vt:lpstr>Things to consider when reading your paper…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BENVGSC2: Quantitative Methods</dc:title>
  <dc:subject/>
  <dc:creator>Hannah Fry</dc:creator>
  <cp:keywords/>
  <dc:description/>
  <cp:lastModifiedBy>Evans, Thomas</cp:lastModifiedBy>
  <cp:revision>276</cp:revision>
  <cp:lastPrinted>2015-10-05T15:47:22Z</cp:lastPrinted>
  <dcterms:created xsi:type="dcterms:W3CDTF">2014-09-26T16:55:43Z</dcterms:created>
  <dcterms:modified xsi:type="dcterms:W3CDTF">2023-01-23T10:53:58Z</dcterms:modified>
  <cp:category/>
</cp:coreProperties>
</file>