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54D72-6844-1526-57DB-0F8BE54CC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B2A838-0326-7B02-56AE-2842FC23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93709-C30C-8625-EEEB-A2D522EE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38A7E-1F13-F534-2DD6-4E2C4A05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FAD01-87B3-0A8D-3224-4D9ED7AD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BBEA-68AE-0B86-9193-31A91A2E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E21E6-9FB8-B336-5944-9C38BF43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3C45C-9490-28DF-F76C-E1CFFE7D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70963-C064-B477-B5DC-EF7F52F7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C6009-CD7C-8C9D-3660-7125FC16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5BFD7E-84F8-DDB6-8911-9B813E00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B33B5-F7CF-3B46-9803-C373B64A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A8767-36AC-AC4E-6553-3A84BFEC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68EA7-F42F-2C97-459C-E34FFFAB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8BD22-810E-5709-9661-46C08A1B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DFB9-CF1F-7828-CB9E-BB8C225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DEFD0-CD31-D4AB-6789-906E6BF6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66827-12F5-2662-32A4-24821700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45075-24FF-23ED-C726-C67877BD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832AD-B1DB-6616-CB24-A1F2F0C8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9D46-8946-764E-E772-B60F5130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ECB33-5537-656B-3072-8C4BCDAD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8488-2C13-DBA6-89C3-A4DD3A0A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3FA16-133A-C441-FA0B-0CE972E2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827A-F442-2F33-2359-3317AA25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8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203B-EBB2-7BA2-D682-6E3E2542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1E416-DEF8-7E6A-BE44-1D7C899DC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E4FC-00B9-3651-DDBC-8AC0DAF1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A84C4-133D-1FFF-174F-502C78E5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DF16E-4392-5341-27C8-D97CFB6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55B6E-5BAF-39F7-66CE-39B2F864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1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DCFC4-AD3D-E60D-D1EB-E8863C05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526BE-0052-C018-2F16-D09539DD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988CC-B683-4054-162E-D7B1AACC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E417D6-6B79-1C4F-86AC-5520E4A4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08462B-0298-1C60-2523-4D5DCA7D8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C8237-5F6B-71E5-7337-7AE026C1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D726C0-31FB-E378-152D-22BD78F7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03D2A6-0178-0A59-0BEA-B5F3ACD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0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A3A2A-350E-3CD5-DC62-4407425E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3F65F-1F74-19D1-AE24-251B279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D2FE1-885F-77B2-198B-FE698F16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A5C6A-63BA-7356-EC4E-A043B51B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5E7B9C-8E5B-8162-B317-818CA8B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2FE80E-64BB-2FAC-4D31-26DEFDE4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7DAED-4FE1-E6CB-7E61-F57F511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5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D521-8214-D27C-1BBF-688CE579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373DB-5348-0CD6-7FF7-E7F93382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1CD1E-AD86-ED4D-929D-FD293753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8233A-CB9A-BEC8-23CF-B2BE340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20664-0891-B69C-D14E-29B8011C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8907A-0A4D-29FE-F368-33379D18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8DB3-D4AE-E4AB-F98C-74809D77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B370F8-54DF-7D8E-5B57-E7D34E4D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40946-03DE-9FD0-35E3-32B8116B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62B44-12C0-924B-985C-E2025DDD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F0B8C-CC74-BC3E-9AEB-37AEA23E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E79D8-D478-8227-E05F-D2B492A7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7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4F1C3-5A86-E209-6BBA-E8263C3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09D15-89B2-F788-772E-24A57901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94542-CD82-B9B5-4E98-79ED36288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A9CC-441A-420C-96FE-19286C9E0E4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A5F6-9310-D738-3D8B-47517BA30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A463C-3373-078E-5EC4-442A5456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FBAE-BACA-28F2-8281-771B5BB9B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91953-08F0-8355-B65B-9597BBFF2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7A4F2F-E864-B503-CE1C-0ED7A9E9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34" y="483768"/>
            <a:ext cx="5562746" cy="51381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9F6855-BEEE-92EF-3EAD-D7DF728F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80" y="483768"/>
            <a:ext cx="627008" cy="53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7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1D54055-170F-C334-BC52-7E066933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1" y="1260016"/>
            <a:ext cx="6254006" cy="47789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8EABA0-B093-7035-FE1B-B3C5EABA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"/>
          <a:stretch/>
        </p:blipFill>
        <p:spPr>
          <a:xfrm>
            <a:off x="7711973" y="671021"/>
            <a:ext cx="614903" cy="5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53053E-E9B3-8AA1-77A2-6C6E48AB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3" y="525294"/>
            <a:ext cx="4150034" cy="3578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F5EB2F-01B4-ECA4-4976-FC5CB6AC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98" y="525292"/>
            <a:ext cx="396261" cy="35149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CA7A2E-0CE0-4407-1432-AE4F6D7B4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334" y="648509"/>
            <a:ext cx="4389588" cy="35783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D282A8-8CEB-C87F-E8E5-7C655AF83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285" y="357187"/>
            <a:ext cx="426292" cy="368303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C25351-B816-56F1-0E7B-1F75400B92E3}"/>
              </a:ext>
            </a:extLst>
          </p:cNvPr>
          <p:cNvSpPr txBox="1"/>
          <p:nvPr/>
        </p:nvSpPr>
        <p:spPr>
          <a:xfrm>
            <a:off x="1660187" y="5252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534A82-0F0D-35E9-830A-48CA2C041FEF}"/>
              </a:ext>
            </a:extLst>
          </p:cNvPr>
          <p:cNvSpPr txBox="1"/>
          <p:nvPr/>
        </p:nvSpPr>
        <p:spPr>
          <a:xfrm>
            <a:off x="5757868" y="52529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39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D21394-A2D9-6B8B-E4FC-01770E03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11" y="508201"/>
            <a:ext cx="4490292" cy="37200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094B88-29E8-C5D4-7BBD-D21512E9A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9" y="321433"/>
            <a:ext cx="420542" cy="3666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A1DFF6-D0C3-29C3-0CE1-2096579C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603" y="648101"/>
            <a:ext cx="4589223" cy="34504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4A43273-EB69-E8E0-AD17-228AC43AF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797" y="286168"/>
            <a:ext cx="458853" cy="39421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F9DDEC-4CF8-2914-AFDB-F66DF76084A6}"/>
              </a:ext>
            </a:extLst>
          </p:cNvPr>
          <p:cNvSpPr txBox="1"/>
          <p:nvPr/>
        </p:nvSpPr>
        <p:spPr>
          <a:xfrm>
            <a:off x="1131853" y="3330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DBA6FB-6F35-A7E2-38F3-4B35697D4489}"/>
              </a:ext>
            </a:extLst>
          </p:cNvPr>
          <p:cNvSpPr txBox="1"/>
          <p:nvPr/>
        </p:nvSpPr>
        <p:spPr>
          <a:xfrm>
            <a:off x="5705987" y="33301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2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7BC676-FF4D-46DC-8969-B753EC9B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87" y="1650458"/>
            <a:ext cx="4654673" cy="3920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40422E-43CF-7AED-6F6A-ECCDE30A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40" y="1650458"/>
            <a:ext cx="4654673" cy="39202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B566C0-ADE2-E60B-E3F0-B3ABC60F88D0}"/>
              </a:ext>
            </a:extLst>
          </p:cNvPr>
          <p:cNvSpPr txBox="1"/>
          <p:nvPr/>
        </p:nvSpPr>
        <p:spPr>
          <a:xfrm>
            <a:off x="1728483" y="12344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C1AA56-A4FF-997A-8E51-C5A4308ED8F3}"/>
              </a:ext>
            </a:extLst>
          </p:cNvPr>
          <p:cNvSpPr txBox="1"/>
          <p:nvPr/>
        </p:nvSpPr>
        <p:spPr>
          <a:xfrm>
            <a:off x="6438804" y="123444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44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Sun, Yiyan</dc:creator>
  <cp:lastModifiedBy>Sun, Yiyan</cp:lastModifiedBy>
  <cp:revision>4</cp:revision>
  <dcterms:created xsi:type="dcterms:W3CDTF">2024-03-07T03:14:35Z</dcterms:created>
  <dcterms:modified xsi:type="dcterms:W3CDTF">2024-03-08T04:07:24Z</dcterms:modified>
</cp:coreProperties>
</file>