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04" r:id="rId2"/>
    <p:sldId id="511" r:id="rId3"/>
    <p:sldId id="505" r:id="rId4"/>
    <p:sldId id="507" r:id="rId5"/>
    <p:sldId id="510" r:id="rId6"/>
    <p:sldId id="530" r:id="rId7"/>
    <p:sldId id="506" r:id="rId8"/>
    <p:sldId id="508" r:id="rId9"/>
    <p:sldId id="509" r:id="rId10"/>
    <p:sldId id="512" r:id="rId11"/>
    <p:sldId id="6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EA73-2A74-424B-B731-49266D4D5FC3}" type="datetimeFigureOut">
              <a:rPr lang="en-US"/>
              <a:pPr>
                <a:defRPr/>
              </a:pPr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A233F-A10D-F140-979A-DB30AB1C7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6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704FF-E670-8F46-8407-591811A1F49A}" type="datetimeFigureOut">
              <a:rPr lang="en-US"/>
              <a:pPr>
                <a:defRPr/>
              </a:pPr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F4344-8C41-CA49-BF8A-68FA19A57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5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06AF4-BD90-2B48-85C1-AB26F7370A2E}" type="datetimeFigureOut">
              <a:rPr lang="en-US"/>
              <a:pPr>
                <a:defRPr/>
              </a:pPr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B4D0B-4136-4942-994B-B2AB75FFB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7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9FC2-F321-3A4D-8C00-B4A777DBBE67}" type="datetimeFigureOut">
              <a:rPr lang="en-US"/>
              <a:pPr>
                <a:defRPr/>
              </a:pPr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C02F3-226A-3E4D-87CD-728334C7C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7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25A0-54A4-2A4D-9E84-E76C4857F83D}" type="datetimeFigureOut">
              <a:rPr lang="en-US"/>
              <a:pPr>
                <a:defRPr/>
              </a:pPr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BEA5E-ED65-E146-88D6-AF079B34E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4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70E58-B5BE-464A-A2C9-A65A35A1FA22}" type="datetimeFigureOut">
              <a:rPr lang="en-US"/>
              <a:pPr>
                <a:defRPr/>
              </a:pPr>
              <a:t>4/10/19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2D4C6-BAC5-A64C-9015-04DB1B83D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3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43DC9-5A44-A240-B178-6C7C9FDE5B35}" type="datetimeFigureOut">
              <a:rPr lang="en-US"/>
              <a:pPr>
                <a:defRPr/>
              </a:pPr>
              <a:t>4/10/19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6570A-78B6-BE4D-A177-F69760C5AD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64ADA-986D-744E-9DF6-983E8D2925A3}" type="datetimeFigureOut">
              <a:rPr lang="en-US"/>
              <a:pPr>
                <a:defRPr/>
              </a:pPr>
              <a:t>4/10/19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6F097-3D97-9F42-A757-717394328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2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ED5C5-DB2D-A749-B278-F6618A9F3DC6}" type="datetimeFigureOut">
              <a:rPr lang="en-US"/>
              <a:pPr>
                <a:defRPr/>
              </a:pPr>
              <a:t>4/10/19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40172-949B-6843-9DF0-13E844A11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0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39AFB-7F64-B846-A2CC-F54DCC34D040}" type="datetimeFigureOut">
              <a:rPr lang="en-US"/>
              <a:pPr>
                <a:defRPr/>
              </a:pPr>
              <a:t>4/10/19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50F90-DF50-8941-8E67-1004C9DD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0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7EC35-CCD6-6A43-83DE-BB1EF238E5C4}" type="datetimeFigureOut">
              <a:rPr lang="en-US"/>
              <a:pPr>
                <a:defRPr/>
              </a:pPr>
              <a:t>4/10/19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22324-E14F-AC43-AF48-BDF3DD70F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5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8D3536-E1EC-2E48-BE60-A7A21BC7871E}" type="datetimeFigureOut">
              <a:rPr lang="en-US"/>
              <a:pPr>
                <a:defRPr/>
              </a:pPr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F58CF8C-09C9-7241-987D-F84B7F8A5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91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1738316"/>
            <a:ext cx="9144000" cy="51196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28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Introduction</a:t>
            </a:r>
          </a:p>
          <a:p>
            <a:pPr marL="0" indent="0" algn="ctr">
              <a:buNone/>
              <a:defRPr/>
            </a:pPr>
            <a:r>
              <a:rPr lang="en-US" sz="28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Literature Review</a:t>
            </a:r>
          </a:p>
          <a:p>
            <a:pPr marL="0" indent="0" algn="ctr">
              <a:buNone/>
              <a:defRPr/>
            </a:pPr>
            <a:r>
              <a:rPr lang="en-US" sz="28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Research Question</a:t>
            </a:r>
          </a:p>
          <a:p>
            <a:pPr marL="0" indent="0" algn="ctr">
              <a:buNone/>
              <a:defRPr/>
            </a:pPr>
            <a:r>
              <a:rPr lang="en-US" sz="28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(Hypothesis)</a:t>
            </a:r>
          </a:p>
          <a:p>
            <a:pPr marL="0" indent="0" algn="ctr">
              <a:buNone/>
              <a:defRPr/>
            </a:pPr>
            <a:r>
              <a:rPr lang="en-US" sz="28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Presentation of Data</a:t>
            </a:r>
          </a:p>
          <a:p>
            <a:pPr marL="0" indent="0" algn="ctr">
              <a:buNone/>
              <a:defRPr/>
            </a:pPr>
            <a:r>
              <a:rPr lang="en-US" sz="28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Methodology</a:t>
            </a:r>
          </a:p>
          <a:p>
            <a:pPr marL="0" indent="0" algn="ctr">
              <a:buNone/>
              <a:defRPr/>
            </a:pPr>
            <a:r>
              <a:rPr lang="en-US" sz="28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Results</a:t>
            </a:r>
          </a:p>
          <a:p>
            <a:pPr marL="0" indent="0" algn="ctr">
              <a:buNone/>
              <a:defRPr/>
            </a:pPr>
            <a:r>
              <a:rPr lang="en-US" sz="28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Discussion</a:t>
            </a:r>
          </a:p>
          <a:p>
            <a:pPr marL="0" indent="0" algn="ctr">
              <a:buNone/>
              <a:defRPr/>
            </a:pPr>
            <a:r>
              <a:rPr lang="en-US" sz="28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Conclusion</a:t>
            </a:r>
          </a:p>
          <a:p>
            <a:pPr marL="0" indent="0">
              <a:buNone/>
              <a:defRPr/>
            </a:pPr>
            <a:endParaRPr lang="en-US" sz="2800" dirty="0">
              <a:solidFill>
                <a:prstClr val="white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defRPr/>
            </a:pPr>
            <a:endParaRPr lang="en-US" sz="2800" dirty="0">
              <a:solidFill>
                <a:prstClr val="white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524000" y="294911"/>
            <a:ext cx="9144000" cy="144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sz="3600" b="0">
                <a:solidFill>
                  <a:prstClr val="white"/>
                </a:solidFill>
                <a:latin typeface="Gill Sans" charset="0"/>
                <a:ea typeface="Gill Sans" charset="0"/>
                <a:cs typeface="Gill Sans" charset="0"/>
              </a:rPr>
              <a:t>What sections should be</a:t>
            </a:r>
          </a:p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sz="3600" b="0">
                <a:solidFill>
                  <a:prstClr val="white"/>
                </a:solidFill>
                <a:latin typeface="Gill Sans" charset="0"/>
                <a:ea typeface="Gill Sans" charset="0"/>
                <a:cs typeface="Gill Sans" charset="0"/>
              </a:rPr>
              <a:t>included in a quantitative essay?</a:t>
            </a:r>
            <a:endParaRPr lang="en-US" sz="3600" b="0" dirty="0">
              <a:solidFill>
                <a:prstClr val="white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2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1455615"/>
            <a:ext cx="9144000" cy="4851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28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Conclusion</a:t>
            </a:r>
          </a:p>
          <a:p>
            <a:pPr algn="ctr">
              <a:buFontTx/>
              <a:buChar char="-"/>
              <a:defRPr/>
            </a:pPr>
            <a:r>
              <a:rPr lang="en-US" sz="24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Explicitly answers </a:t>
            </a:r>
            <a:r>
              <a:rPr lang="en-US" sz="2400" b="1" dirty="0">
                <a:solidFill>
                  <a:prstClr val="white"/>
                </a:solidFill>
                <a:latin typeface="Gill Sans" charset="0"/>
                <a:ea typeface="Gill Sans" charset="0"/>
                <a:cs typeface="Gill Sans" charset="0"/>
              </a:rPr>
              <a:t>research question</a:t>
            </a:r>
            <a:r>
              <a:rPr lang="en-US" sz="24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 (as far as possible)</a:t>
            </a:r>
          </a:p>
          <a:p>
            <a:pPr algn="ctr">
              <a:buFontTx/>
              <a:buChar char="-"/>
              <a:defRPr/>
            </a:pPr>
            <a:r>
              <a:rPr lang="en-US" sz="24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Proposes further research</a:t>
            </a:r>
            <a:endParaRPr lang="en-US" sz="2400" dirty="0">
              <a:solidFill>
                <a:prstClr val="white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0" y="294912"/>
            <a:ext cx="9144000" cy="79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sz="4400" b="0" dirty="0">
                <a:solidFill>
                  <a:prstClr val="white"/>
                </a:solidFill>
                <a:latin typeface="Gill Sans" charset="0"/>
                <a:ea typeface="Gill Sans" charset="0"/>
                <a:cs typeface="Gill Sans" charset="0"/>
              </a:rPr>
              <a:t>Good Practice</a:t>
            </a:r>
          </a:p>
        </p:txBody>
      </p:sp>
    </p:spTree>
    <p:extLst>
      <p:ext uri="{BB962C8B-B14F-4D97-AF65-F5344CB8AC3E}">
        <p14:creationId xmlns:p14="http://schemas.microsoft.com/office/powerpoint/2010/main" val="385775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808514" y="1455615"/>
            <a:ext cx="6807200" cy="4851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Overall Style</a:t>
            </a:r>
          </a:p>
          <a:p>
            <a:pPr marL="0" indent="0">
              <a:buNone/>
              <a:defRPr/>
            </a:pPr>
            <a:endParaRPr lang="en-US" sz="2800" dirty="0">
              <a:solidFill>
                <a:srgbClr val="FFFF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buFontTx/>
              <a:buChar char="-"/>
              <a:defRPr/>
            </a:pPr>
            <a:r>
              <a:rPr lang="en-US" sz="24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Impersonal</a:t>
            </a:r>
            <a:br>
              <a:rPr lang="en-US" sz="24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Use “we” or the passive (“A simulation was run.”)</a:t>
            </a:r>
            <a:br>
              <a:rPr lang="en-US" sz="240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Never use “I”</a:t>
            </a:r>
            <a:br>
              <a:rPr lang="en-US" sz="2400" dirty="0">
                <a:latin typeface="Gill Sans" charset="0"/>
                <a:ea typeface="Gill Sans" charset="0"/>
                <a:cs typeface="Gill Sans" charset="0"/>
              </a:rPr>
            </a:br>
            <a:endParaRPr lang="en-US" sz="2400" dirty="0">
              <a:latin typeface="Gill Sans" charset="0"/>
              <a:ea typeface="Gill Sans" charset="0"/>
              <a:cs typeface="Gill Sans" charset="0"/>
            </a:endParaRPr>
          </a:p>
          <a:p>
            <a:pPr>
              <a:buFontTx/>
              <a:buChar char="-"/>
              <a:defRPr/>
            </a:pPr>
            <a:r>
              <a:rPr lang="en-US" sz="24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Not narrative</a:t>
            </a:r>
            <a:br>
              <a:rPr lang="en-US" sz="24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Your Goal – Communicate your results</a:t>
            </a:r>
            <a:br>
              <a:rPr lang="en-US" sz="240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Not your goal – Describe your every thought and action in chronological order</a:t>
            </a:r>
            <a:br>
              <a:rPr lang="en-US" sz="24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endParaRPr lang="en-US" sz="2400" dirty="0">
              <a:solidFill>
                <a:srgbClr val="66FF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0" y="294912"/>
            <a:ext cx="9144000" cy="79533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sz="4400" b="0" dirty="0">
                <a:latin typeface="Gill Sans" charset="0"/>
                <a:ea typeface="Gill Sans" charset="0"/>
                <a:cs typeface="Gill Sans" charset="0"/>
              </a:rPr>
              <a:t>Good Practice</a:t>
            </a:r>
          </a:p>
        </p:txBody>
      </p:sp>
    </p:spTree>
    <p:extLst>
      <p:ext uri="{BB962C8B-B14F-4D97-AF65-F5344CB8AC3E}">
        <p14:creationId xmlns:p14="http://schemas.microsoft.com/office/powerpoint/2010/main" val="386944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524000" y="294912"/>
            <a:ext cx="9144000" cy="160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sz="4400" b="0" dirty="0">
                <a:solidFill>
                  <a:prstClr val="white"/>
                </a:solidFill>
                <a:latin typeface="Gill Sans" charset="0"/>
                <a:ea typeface="Gill Sans" charset="0"/>
                <a:cs typeface="Gill Sans" charset="0"/>
              </a:rPr>
              <a:t>Good Practice</a:t>
            </a:r>
          </a:p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b="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Avoiding common pitfalls</a:t>
            </a:r>
          </a:p>
        </p:txBody>
      </p:sp>
    </p:spTree>
    <p:extLst>
      <p:ext uri="{BB962C8B-B14F-4D97-AF65-F5344CB8AC3E}">
        <p14:creationId xmlns:p14="http://schemas.microsoft.com/office/powerpoint/2010/main" val="12353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1455615"/>
            <a:ext cx="9144000" cy="4851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28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Introduction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Gives the reader a feel for your investigation.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Begins to justify your investigation.</a:t>
            </a:r>
          </a:p>
          <a:p>
            <a:pPr algn="ctr">
              <a:buFontTx/>
              <a:buChar char="-"/>
              <a:defRPr/>
            </a:pPr>
            <a:endParaRPr lang="en-US" sz="2800" dirty="0">
              <a:solidFill>
                <a:srgbClr val="66FFFF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algn="ctr">
              <a:buFontTx/>
              <a:buChar char="-"/>
              <a:defRPr/>
            </a:pPr>
            <a:endParaRPr lang="en-US" sz="2800" dirty="0">
              <a:solidFill>
                <a:srgbClr val="66FFFF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algn="ctr">
              <a:buFontTx/>
              <a:buChar char="-"/>
              <a:defRPr/>
            </a:pPr>
            <a:endParaRPr lang="en-US" sz="2800" dirty="0">
              <a:solidFill>
                <a:prstClr val="white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defRPr/>
            </a:pPr>
            <a:endParaRPr lang="en-US" sz="2800" dirty="0">
              <a:solidFill>
                <a:prstClr val="white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524000" y="294912"/>
            <a:ext cx="9144000" cy="79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sz="4400" b="0" dirty="0">
                <a:solidFill>
                  <a:prstClr val="white"/>
                </a:solidFill>
                <a:latin typeface="Gill Sans" charset="0"/>
                <a:ea typeface="Gill Sans" charset="0"/>
                <a:cs typeface="Gill Sans" charset="0"/>
              </a:rPr>
              <a:t>Good Practice</a:t>
            </a:r>
          </a:p>
        </p:txBody>
      </p:sp>
    </p:spTree>
    <p:extLst>
      <p:ext uri="{BB962C8B-B14F-4D97-AF65-F5344CB8AC3E}">
        <p14:creationId xmlns:p14="http://schemas.microsoft.com/office/powerpoint/2010/main" val="153809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1455615"/>
            <a:ext cx="9144000" cy="4851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28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Literature Review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Sources for context vs. sources for methods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Is all the literature relevant to your investigation?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How has your reading informed your methodology?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Demonstrates the importance of your investigation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Takes a critical perspective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(Engaging narrative)</a:t>
            </a:r>
          </a:p>
          <a:p>
            <a:pPr algn="ctr">
              <a:buFontTx/>
              <a:buChar char="-"/>
              <a:defRPr/>
            </a:pPr>
            <a:endParaRPr lang="en-US" sz="2800" dirty="0">
              <a:solidFill>
                <a:srgbClr val="66FFFF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algn="ctr">
              <a:buFontTx/>
              <a:buChar char="-"/>
              <a:defRPr/>
            </a:pPr>
            <a:endParaRPr lang="en-US" sz="2800" dirty="0">
              <a:solidFill>
                <a:srgbClr val="66FFFF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algn="ctr">
              <a:buFontTx/>
              <a:buChar char="-"/>
              <a:defRPr/>
            </a:pPr>
            <a:endParaRPr lang="en-US" sz="2800" dirty="0">
              <a:solidFill>
                <a:prstClr val="white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defRPr/>
            </a:pPr>
            <a:endParaRPr lang="en-US" sz="2800" dirty="0">
              <a:solidFill>
                <a:prstClr val="white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0" y="294912"/>
            <a:ext cx="9144000" cy="79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sz="4400" b="0" dirty="0">
                <a:solidFill>
                  <a:prstClr val="white"/>
                </a:solidFill>
                <a:latin typeface="Gill Sans" charset="0"/>
                <a:ea typeface="Gill Sans" charset="0"/>
                <a:cs typeface="Gill Sans" charset="0"/>
              </a:rPr>
              <a:t>Good Practice</a:t>
            </a:r>
          </a:p>
        </p:txBody>
      </p:sp>
    </p:spTree>
    <p:extLst>
      <p:ext uri="{BB962C8B-B14F-4D97-AF65-F5344CB8AC3E}">
        <p14:creationId xmlns:p14="http://schemas.microsoft.com/office/powerpoint/2010/main" val="128808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1455615"/>
            <a:ext cx="9144000" cy="4851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28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Research Question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Explicit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Precise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Real world relevance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Informed by literature review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Possibly split into sub-questions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0" y="294912"/>
            <a:ext cx="9144000" cy="79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sz="4400" b="0" dirty="0">
                <a:solidFill>
                  <a:prstClr val="white"/>
                </a:solidFill>
                <a:latin typeface="Gill Sans" charset="0"/>
                <a:ea typeface="Gill Sans" charset="0"/>
                <a:cs typeface="Gill Sans" charset="0"/>
              </a:rPr>
              <a:t>Good Practice</a:t>
            </a:r>
          </a:p>
        </p:txBody>
      </p:sp>
    </p:spTree>
    <p:extLst>
      <p:ext uri="{BB962C8B-B14F-4D97-AF65-F5344CB8AC3E}">
        <p14:creationId xmlns:p14="http://schemas.microsoft.com/office/powerpoint/2010/main" val="223090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1455615"/>
            <a:ext cx="9144000" cy="4851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28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Presentation of Data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Explains and </a:t>
            </a:r>
            <a:r>
              <a:rPr lang="en-US" sz="2800" dirty="0" err="1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visualises</a:t>
            </a: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 your data for the reader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0" y="294912"/>
            <a:ext cx="9144000" cy="79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sz="4400" b="0" dirty="0">
                <a:solidFill>
                  <a:prstClr val="white"/>
                </a:solidFill>
                <a:latin typeface="Gill Sans" charset="0"/>
                <a:ea typeface="Gill Sans" charset="0"/>
                <a:cs typeface="Gill Sans" charset="0"/>
              </a:rPr>
              <a:t>Good Practice</a:t>
            </a:r>
          </a:p>
        </p:txBody>
      </p:sp>
    </p:spTree>
    <p:extLst>
      <p:ext uri="{BB962C8B-B14F-4D97-AF65-F5344CB8AC3E}">
        <p14:creationId xmlns:p14="http://schemas.microsoft.com/office/powerpoint/2010/main" val="125466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1455615"/>
            <a:ext cx="9144000" cy="4851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28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Methodology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Precise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Reproducible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Explicitly informed by literature review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Explicitly designed to answer </a:t>
            </a:r>
            <a:r>
              <a:rPr lang="en-US" sz="2800" b="1" dirty="0">
                <a:solidFill>
                  <a:prstClr val="white"/>
                </a:solidFill>
                <a:latin typeface="Gill Sans" charset="0"/>
                <a:ea typeface="Gill Sans" charset="0"/>
                <a:cs typeface="Gill Sans" charset="0"/>
              </a:rPr>
              <a:t>research question</a:t>
            </a:r>
          </a:p>
          <a:p>
            <a:pPr algn="ctr">
              <a:buFontTx/>
              <a:buChar char="-"/>
              <a:defRPr/>
            </a:pPr>
            <a:endParaRPr lang="en-US" sz="2800" dirty="0">
              <a:solidFill>
                <a:srgbClr val="66FFFF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algn="ctr">
              <a:buFontTx/>
              <a:buChar char="-"/>
              <a:defRPr/>
            </a:pPr>
            <a:endParaRPr lang="en-US" sz="2800" dirty="0">
              <a:solidFill>
                <a:srgbClr val="66FFFF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algn="ctr">
              <a:buFontTx/>
              <a:buChar char="-"/>
              <a:defRPr/>
            </a:pPr>
            <a:endParaRPr lang="en-US" sz="2800" dirty="0">
              <a:solidFill>
                <a:prstClr val="white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defRPr/>
            </a:pPr>
            <a:endParaRPr lang="en-US" sz="2800" dirty="0">
              <a:solidFill>
                <a:prstClr val="white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0" y="294912"/>
            <a:ext cx="9144000" cy="79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sz="4400" b="0" dirty="0">
                <a:solidFill>
                  <a:prstClr val="white"/>
                </a:solidFill>
                <a:latin typeface="Gill Sans" charset="0"/>
                <a:ea typeface="Gill Sans" charset="0"/>
                <a:cs typeface="Gill Sans" charset="0"/>
              </a:rPr>
              <a:t>Good Practice</a:t>
            </a:r>
          </a:p>
        </p:txBody>
      </p:sp>
    </p:spTree>
    <p:extLst>
      <p:ext uri="{BB962C8B-B14F-4D97-AF65-F5344CB8AC3E}">
        <p14:creationId xmlns:p14="http://schemas.microsoft.com/office/powerpoint/2010/main" val="374551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1455615"/>
            <a:ext cx="9144000" cy="4851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28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Results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Clear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Complete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Minimal Text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Presented in most informative way possible</a:t>
            </a:r>
          </a:p>
          <a:p>
            <a:pPr algn="ctr">
              <a:buFontTx/>
              <a:buChar char="-"/>
              <a:defRPr/>
            </a:pPr>
            <a:endParaRPr lang="en-US" sz="2800" dirty="0">
              <a:solidFill>
                <a:srgbClr val="66FFFF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algn="ctr">
              <a:buFontTx/>
              <a:buChar char="-"/>
              <a:defRPr/>
            </a:pPr>
            <a:endParaRPr lang="en-US" sz="2800" dirty="0">
              <a:solidFill>
                <a:srgbClr val="66FFFF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algn="ctr">
              <a:buFontTx/>
              <a:buChar char="-"/>
              <a:defRPr/>
            </a:pPr>
            <a:endParaRPr lang="en-US" sz="2800" dirty="0">
              <a:solidFill>
                <a:prstClr val="white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defRPr/>
            </a:pPr>
            <a:endParaRPr lang="en-US" sz="2800" dirty="0">
              <a:solidFill>
                <a:prstClr val="white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0" y="294912"/>
            <a:ext cx="9144000" cy="79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sz="4400" b="0" dirty="0">
                <a:solidFill>
                  <a:prstClr val="white"/>
                </a:solidFill>
                <a:latin typeface="Gill Sans" charset="0"/>
                <a:ea typeface="Gill Sans" charset="0"/>
                <a:cs typeface="Gill Sans" charset="0"/>
              </a:rPr>
              <a:t>Good Practice</a:t>
            </a:r>
          </a:p>
        </p:txBody>
      </p:sp>
    </p:spTree>
    <p:extLst>
      <p:ext uri="{BB962C8B-B14F-4D97-AF65-F5344CB8AC3E}">
        <p14:creationId xmlns:p14="http://schemas.microsoft.com/office/powerpoint/2010/main" val="309201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1455615"/>
            <a:ext cx="9144000" cy="4851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28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Discussion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Highlights key points from results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Interprets and </a:t>
            </a:r>
            <a:r>
              <a:rPr lang="en-US" sz="2800" dirty="0" err="1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synthesises</a:t>
            </a:r>
            <a:endParaRPr lang="en-US" sz="2800" dirty="0">
              <a:solidFill>
                <a:srgbClr val="66FFFF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Acknowledges limitations</a:t>
            </a:r>
          </a:p>
          <a:p>
            <a:pPr algn="ctr">
              <a:buFontTx/>
              <a:buChar char="-"/>
              <a:defRPr/>
            </a:pPr>
            <a:r>
              <a:rPr lang="en-US" sz="2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  <a:t>Relates back to </a:t>
            </a:r>
            <a:r>
              <a:rPr lang="en-US" sz="2800" b="1" dirty="0">
                <a:solidFill>
                  <a:prstClr val="white"/>
                </a:solidFill>
                <a:latin typeface="Gill Sans" charset="0"/>
                <a:ea typeface="Gill Sans" charset="0"/>
                <a:cs typeface="Gill Sans" charset="0"/>
              </a:rPr>
              <a:t>research question</a:t>
            </a:r>
          </a:p>
          <a:p>
            <a:pPr algn="ctr">
              <a:buFontTx/>
              <a:buChar char="-"/>
              <a:defRPr/>
            </a:pPr>
            <a:endParaRPr lang="en-US" sz="2800" dirty="0">
              <a:solidFill>
                <a:srgbClr val="66FFFF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algn="ctr">
              <a:buFontTx/>
              <a:buChar char="-"/>
              <a:defRPr/>
            </a:pPr>
            <a:endParaRPr lang="en-US" sz="2800" dirty="0">
              <a:solidFill>
                <a:srgbClr val="66FFFF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algn="ctr">
              <a:buFontTx/>
              <a:buChar char="-"/>
              <a:defRPr/>
            </a:pPr>
            <a:endParaRPr lang="en-US" sz="2800" dirty="0">
              <a:solidFill>
                <a:prstClr val="white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defRPr/>
            </a:pPr>
            <a:endParaRPr lang="en-US" sz="2800" dirty="0">
              <a:solidFill>
                <a:prstClr val="white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0" y="294912"/>
            <a:ext cx="9144000" cy="79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b="1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sz="4400" b="0" dirty="0">
                <a:solidFill>
                  <a:prstClr val="white"/>
                </a:solidFill>
                <a:latin typeface="Gill Sans" charset="0"/>
                <a:ea typeface="Gill Sans" charset="0"/>
                <a:cs typeface="Gill Sans" charset="0"/>
              </a:rPr>
              <a:t>Good Practice</a:t>
            </a:r>
          </a:p>
        </p:txBody>
      </p:sp>
    </p:spTree>
    <p:extLst>
      <p:ext uri="{BB962C8B-B14F-4D97-AF65-F5344CB8AC3E}">
        <p14:creationId xmlns:p14="http://schemas.microsoft.com/office/powerpoint/2010/main" val="8241546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189</Words>
  <Application>Microsoft Macintosh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</vt:lpstr>
      <vt:lpstr>Helvetica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Evans, Thomas</dc:creator>
  <cp:lastModifiedBy>Evans, Thomas</cp:lastModifiedBy>
  <cp:revision>2</cp:revision>
  <dcterms:created xsi:type="dcterms:W3CDTF">2019-04-10T12:53:51Z</dcterms:created>
  <dcterms:modified xsi:type="dcterms:W3CDTF">2019-04-10T12:57:55Z</dcterms:modified>
</cp:coreProperties>
</file>