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54D72-6844-1526-57DB-0F8BE54CC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B2A838-0326-7B02-56AE-2842FC23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93709-C30C-8625-EEEB-A2D522E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38A7E-1F13-F534-2DD6-4E2C4A05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FAD01-87B3-0A8D-3224-4D9ED7AD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BBEA-68AE-0B86-9193-31A91A2E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E21E6-9FB8-B336-5944-9C38BF43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C45C-9490-28DF-F76C-E1CFFE7D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70963-C064-B477-B5DC-EF7F52F7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C6009-CD7C-8C9D-3660-7125FC16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5BFD7E-84F8-DDB6-8911-9B813E00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B33B5-F7CF-3B46-9803-C373B64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A8767-36AC-AC4E-6553-3A84BFEC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68EA7-F42F-2C97-459C-E34FFFAB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8BD22-810E-5709-9661-46C08A1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DFB9-CF1F-7828-CB9E-BB8C225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DEFD0-CD31-D4AB-6789-906E6BF6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66827-12F5-2662-32A4-24821700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45075-24FF-23ED-C726-C67877BD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832AD-B1DB-6616-CB24-A1F2F0C8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9D46-8946-764E-E772-B60F5130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ECB33-5537-656B-3072-8C4BCDAD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8488-2C13-DBA6-89C3-A4DD3A0A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3FA16-133A-C441-FA0B-0CE972E2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827A-F442-2F33-2359-3317AA25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8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203B-EBB2-7BA2-D682-6E3E2542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1E416-DEF8-7E6A-BE44-1D7C899DC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E4FC-00B9-3651-DDBC-8AC0DAF1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A84C4-133D-1FFF-174F-502C78E5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DF16E-4392-5341-27C8-D97CFB6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55B6E-5BAF-39F7-66CE-39B2F864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1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DCFC4-AD3D-E60D-D1EB-E8863C05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526BE-0052-C018-2F16-D09539DD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988CC-B683-4054-162E-D7B1AACC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E417D6-6B79-1C4F-86AC-5520E4A4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8462B-0298-1C60-2523-4D5DCA7D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C8237-5F6B-71E5-7337-7AE026C1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726C0-31FB-E378-152D-22BD78F7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03D2A6-0178-0A59-0BEA-B5F3ACD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0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A3A2A-350E-3CD5-DC62-4407425E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3F65F-1F74-19D1-AE24-251B279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D2FE1-885F-77B2-198B-FE698F16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A5C6A-63BA-7356-EC4E-A043B51B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5E7B9C-8E5B-8162-B317-818CA8B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2FE80E-64BB-2FAC-4D31-26DEFDE4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7DAED-4FE1-E6CB-7E61-F57F511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521-8214-D27C-1BBF-688CE579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73DB-5348-0CD6-7FF7-E7F93382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1CD1E-AD86-ED4D-929D-FD293753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8233A-CB9A-BEC8-23CF-B2BE340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20664-0891-B69C-D14E-29B8011C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8907A-0A4D-29FE-F368-33379D1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8DB3-D4AE-E4AB-F98C-74809D7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B370F8-54DF-7D8E-5B57-E7D34E4D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40946-03DE-9FD0-35E3-32B8116B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62B44-12C0-924B-985C-E2025DDD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F0B8C-CC74-BC3E-9AEB-37AEA23E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E79D8-D478-8227-E05F-D2B492A7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7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4F1C3-5A86-E209-6BBA-E8263C3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09D15-89B2-F788-772E-24A57901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94542-CD82-B9B5-4E98-79ED36288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A9CC-441A-420C-96FE-19286C9E0E4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A5F6-9310-D738-3D8B-47517BA30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A463C-3373-078E-5EC4-442A5456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791F-D990-4D53-94D7-A49136DD2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FBAE-BACA-28F2-8281-771B5BB9B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91953-08F0-8355-B65B-9597BBFF2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C6A546-5589-77DB-40A5-125C3229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5" y="212460"/>
            <a:ext cx="6553371" cy="5666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FC3770-A14C-8726-402B-C49A8CA7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60" y="212460"/>
            <a:ext cx="783696" cy="60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D7CB24-4552-2C08-C7CF-9ABC0474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13" y="608558"/>
            <a:ext cx="6351980" cy="5862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23956A-E80B-7190-16B5-74EDB3B6E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27" y="516194"/>
            <a:ext cx="841709" cy="60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53053E-E9B3-8AA1-77A2-6C6E48AB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42" y="669399"/>
            <a:ext cx="6400967" cy="5519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86D83D-38C3-FB32-10E2-BA5249D3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229" y="479322"/>
            <a:ext cx="757781" cy="5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E40606-3307-8D16-1298-7350B9E9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15" y="552375"/>
            <a:ext cx="6477169" cy="5753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F12568-E9D6-BDA0-CCA2-D65AD835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84" y="552375"/>
            <a:ext cx="691462" cy="58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4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Sun, Yiyan</dc:creator>
  <cp:lastModifiedBy>Sun, Yiyan</cp:lastModifiedBy>
  <cp:revision>1</cp:revision>
  <dcterms:created xsi:type="dcterms:W3CDTF">2024-03-07T03:14:35Z</dcterms:created>
  <dcterms:modified xsi:type="dcterms:W3CDTF">2024-03-07T03:14:35Z</dcterms:modified>
</cp:coreProperties>
</file>